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3"/>
  </p:notesMasterIdLst>
  <p:sldIdLst>
    <p:sldId id="257" r:id="rId2"/>
    <p:sldId id="256" r:id="rId3"/>
    <p:sldId id="262" r:id="rId4"/>
    <p:sldId id="258" r:id="rId5"/>
    <p:sldId id="259" r:id="rId6"/>
    <p:sldId id="264" r:id="rId7"/>
    <p:sldId id="261" r:id="rId8"/>
    <p:sldId id="266" r:id="rId9"/>
    <p:sldId id="267" r:id="rId10"/>
    <p:sldId id="269" r:id="rId11"/>
    <p:sldId id="270" r:id="rId12"/>
  </p:sldIdLst>
  <p:sldSz cx="14400213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115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0E5E230-76CB-4A2B-8E78-D8EB313FDCE9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90500" y="1143000"/>
            <a:ext cx="64770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3112CD-D8E4-4532-B04A-8BC85E0F4DF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9590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00027" y="1122363"/>
            <a:ext cx="1080016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00027" y="3602038"/>
            <a:ext cx="1080016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96976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4221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05152" y="365125"/>
            <a:ext cx="310504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015" y="365125"/>
            <a:ext cx="913513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54896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1729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82514" y="1709739"/>
            <a:ext cx="12420184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82514" y="4589464"/>
            <a:ext cx="12420184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736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014" y="1825625"/>
            <a:ext cx="612009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90108" y="1825625"/>
            <a:ext cx="6120091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1171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0" y="365126"/>
            <a:ext cx="1242018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1891" y="1681163"/>
            <a:ext cx="609196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91891" y="2505075"/>
            <a:ext cx="6091965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90108" y="1681163"/>
            <a:ext cx="612196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90108" y="2505075"/>
            <a:ext cx="612196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92732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9755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37513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21966" y="987426"/>
            <a:ext cx="729010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538390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1891" y="457200"/>
            <a:ext cx="46444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121966" y="987426"/>
            <a:ext cx="7290108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91891" y="2057400"/>
            <a:ext cx="46444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6440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90015" y="365126"/>
            <a:ext cx="12420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0015" y="1825625"/>
            <a:ext cx="1242018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015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5146D-92F8-4CDC-80D0-E5F785FED44F}" type="datetimeFigureOut">
              <a:rPr lang="en-IN" smtClean="0"/>
              <a:t>31-01-2022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770071" y="6356351"/>
            <a:ext cx="48600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70150" y="6356351"/>
            <a:ext cx="32400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90E36-5840-45C6-9FFB-BBE2B83B053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46702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18" Type="http://schemas.openxmlformats.org/officeDocument/2006/relationships/image" Target="../media/image17.svg"/><Relationship Id="rId3" Type="http://schemas.openxmlformats.org/officeDocument/2006/relationships/image" Target="../media/image2.jpe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17" Type="http://schemas.openxmlformats.org/officeDocument/2006/relationships/image" Target="../media/image16.png"/><Relationship Id="rId2" Type="http://schemas.openxmlformats.org/officeDocument/2006/relationships/image" Target="../media/image1.jpeg"/><Relationship Id="rId16" Type="http://schemas.openxmlformats.org/officeDocument/2006/relationships/image" Target="../media/image15.svg"/><Relationship Id="rId20" Type="http://schemas.openxmlformats.org/officeDocument/2006/relationships/image" Target="../media/image1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19" Type="http://schemas.openxmlformats.org/officeDocument/2006/relationships/image" Target="../media/image18.png"/><Relationship Id="rId4" Type="http://schemas.openxmlformats.org/officeDocument/2006/relationships/image" Target="../media/image3.jpeg"/><Relationship Id="rId9" Type="http://schemas.openxmlformats.org/officeDocument/2006/relationships/image" Target="../media/image8.png"/><Relationship Id="rId14" Type="http://schemas.openxmlformats.org/officeDocument/2006/relationships/image" Target="../media/image13.svg"/><Relationship Id="rId2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4.png"/><Relationship Id="rId21" Type="http://schemas.openxmlformats.org/officeDocument/2006/relationships/image" Target="../media/image35.jpg"/><Relationship Id="rId7" Type="http://schemas.openxmlformats.org/officeDocument/2006/relationships/image" Target="../media/image8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22.png"/><Relationship Id="rId16" Type="http://schemas.openxmlformats.org/officeDocument/2006/relationships/image" Target="../media/image30.jpe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11" Type="http://schemas.openxmlformats.org/officeDocument/2006/relationships/image" Target="../media/image25.jpeg"/><Relationship Id="rId5" Type="http://schemas.openxmlformats.org/officeDocument/2006/relationships/image" Target="../media/image6.png"/><Relationship Id="rId15" Type="http://schemas.openxmlformats.org/officeDocument/2006/relationships/image" Target="../media/image29.png"/><Relationship Id="rId10" Type="http://schemas.openxmlformats.org/officeDocument/2006/relationships/image" Target="../media/image24.jpg"/><Relationship Id="rId19" Type="http://schemas.openxmlformats.org/officeDocument/2006/relationships/image" Target="../media/image33.jpg"/><Relationship Id="rId4" Type="http://schemas.openxmlformats.org/officeDocument/2006/relationships/image" Target="../media/image5.svg"/><Relationship Id="rId9" Type="http://schemas.openxmlformats.org/officeDocument/2006/relationships/image" Target="../media/image23.jpg"/><Relationship Id="rId14" Type="http://schemas.openxmlformats.org/officeDocument/2006/relationships/image" Target="../media/image2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.png"/><Relationship Id="rId3" Type="http://schemas.openxmlformats.org/officeDocument/2006/relationships/image" Target="../media/image24.jpg"/><Relationship Id="rId7" Type="http://schemas.openxmlformats.org/officeDocument/2006/relationships/image" Target="../media/image38.png"/><Relationship Id="rId12" Type="http://schemas.openxmlformats.org/officeDocument/2006/relationships/image" Target="../media/image5.svg"/><Relationship Id="rId2" Type="http://schemas.openxmlformats.org/officeDocument/2006/relationships/image" Target="../media/image23.jpg"/><Relationship Id="rId16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.png"/><Relationship Id="rId5" Type="http://schemas.openxmlformats.org/officeDocument/2006/relationships/image" Target="../media/image36.jpg"/><Relationship Id="rId15" Type="http://schemas.openxmlformats.org/officeDocument/2006/relationships/image" Target="../media/image8.png"/><Relationship Id="rId10" Type="http://schemas.openxmlformats.org/officeDocument/2006/relationships/image" Target="../media/image33.jpg"/><Relationship Id="rId4" Type="http://schemas.openxmlformats.org/officeDocument/2006/relationships/image" Target="../media/image25.jpeg"/><Relationship Id="rId9" Type="http://schemas.openxmlformats.org/officeDocument/2006/relationships/image" Target="../media/image32.png"/><Relationship Id="rId1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5.jpg"/><Relationship Id="rId7" Type="http://schemas.openxmlformats.org/officeDocument/2006/relationships/image" Target="../media/image7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27FEA-F789-4FCD-A2AE-0202FC208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039" y="715190"/>
            <a:ext cx="2491405" cy="660542"/>
          </a:xfrm>
        </p:spPr>
        <p:txBody>
          <a:bodyPr>
            <a:normAutofit/>
          </a:bodyPr>
          <a:lstStyle/>
          <a:p>
            <a:pPr algn="ctr"/>
            <a:r>
              <a:rPr lang="en-IN" sz="1800" b="1" dirty="0">
                <a:latin typeface="+mn-lt"/>
              </a:rPr>
              <a:t>VENROUTE</a:t>
            </a:r>
            <a:br>
              <a:rPr lang="en-IN" sz="1800" b="1" dirty="0">
                <a:latin typeface="+mn-lt"/>
              </a:rPr>
            </a:br>
            <a:r>
              <a:rPr lang="en-IN" sz="1800" b="1" dirty="0">
                <a:latin typeface="+mn-lt"/>
              </a:rPr>
              <a:t>(SALES OF </a:t>
            </a:r>
            <a:r>
              <a:rPr lang="en-IN" sz="1800" b="1" dirty="0" err="1">
                <a:latin typeface="+mn-lt"/>
              </a:rPr>
              <a:t>Evs</a:t>
            </a:r>
            <a:r>
              <a:rPr lang="en-IN" sz="1800" b="1" dirty="0">
                <a:latin typeface="+mn-lt"/>
              </a:rPr>
              <a:t>)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8CD22D3-5489-4B2F-9379-B56A072290DA}"/>
              </a:ext>
            </a:extLst>
          </p:cNvPr>
          <p:cNvSpPr/>
          <p:nvPr/>
        </p:nvSpPr>
        <p:spPr>
          <a:xfrm>
            <a:off x="4446327" y="750878"/>
            <a:ext cx="1719062" cy="496572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/>
              <a:t>PURE EV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0A93E73-F04D-4B3E-AC26-89CF6DDDF183}"/>
              </a:ext>
            </a:extLst>
          </p:cNvPr>
          <p:cNvSpPr/>
          <p:nvPr/>
        </p:nvSpPr>
        <p:spPr>
          <a:xfrm>
            <a:off x="8234822" y="753318"/>
            <a:ext cx="1719060" cy="491692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/>
              <a:t>BGAUSS</a:t>
            </a:r>
            <a:endParaRPr lang="en-IN" sz="2800" b="1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6B13A5-42AE-40D3-AF47-ED200A6CAA5C}"/>
              </a:ext>
            </a:extLst>
          </p:cNvPr>
          <p:cNvSpPr/>
          <p:nvPr/>
        </p:nvSpPr>
        <p:spPr>
          <a:xfrm>
            <a:off x="10129068" y="753318"/>
            <a:ext cx="1719061" cy="49169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/>
              <a:t>EARTH ENERGY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6AA773A-3B11-4604-B229-63F4B52A9DB4}"/>
              </a:ext>
            </a:extLst>
          </p:cNvPr>
          <p:cNvSpPr/>
          <p:nvPr/>
        </p:nvSpPr>
        <p:spPr>
          <a:xfrm>
            <a:off x="12023316" y="753318"/>
            <a:ext cx="1719062" cy="49169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/>
              <a:t>FRANKLIN EV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0930A9-8CB8-4FDC-9C2B-0D062FB6AAFC}"/>
              </a:ext>
            </a:extLst>
          </p:cNvPr>
          <p:cNvSpPr/>
          <p:nvPr/>
        </p:nvSpPr>
        <p:spPr>
          <a:xfrm>
            <a:off x="6340576" y="753318"/>
            <a:ext cx="1719060" cy="491692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/>
              <a:t>BOOM MOTORS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86024EF-7EE7-4444-8FA6-ADE6A15744F6}"/>
              </a:ext>
            </a:extLst>
          </p:cNvPr>
          <p:cNvSpPr txBox="1">
            <a:spLocks/>
          </p:cNvSpPr>
          <p:nvPr/>
        </p:nvSpPr>
        <p:spPr>
          <a:xfrm>
            <a:off x="371118" y="1990335"/>
            <a:ext cx="2491405" cy="660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3201" b="1" dirty="0">
                <a:latin typeface="+mn-lt"/>
              </a:rPr>
              <a:t>VENERGY</a:t>
            </a:r>
          </a:p>
          <a:p>
            <a:pPr algn="ctr"/>
            <a:r>
              <a:rPr lang="en-IN" sz="3201" b="1" dirty="0">
                <a:latin typeface="+mn-lt"/>
              </a:rPr>
              <a:t>(CHARGING STATIONS)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6F330F9-E770-4EA9-A603-5130955E9EF7}"/>
              </a:ext>
            </a:extLst>
          </p:cNvPr>
          <p:cNvSpPr txBox="1">
            <a:spLocks/>
          </p:cNvSpPr>
          <p:nvPr/>
        </p:nvSpPr>
        <p:spPr>
          <a:xfrm>
            <a:off x="331675" y="3265480"/>
            <a:ext cx="2491405" cy="660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IN" sz="1800" b="1" dirty="0">
                <a:latin typeface="+mn-lt"/>
              </a:rPr>
              <a:t>VEASE</a:t>
            </a:r>
          </a:p>
          <a:p>
            <a:pPr algn="ctr"/>
            <a:r>
              <a:rPr lang="en-IN" sz="1800" b="1" dirty="0">
                <a:latin typeface="+mn-lt"/>
              </a:rPr>
              <a:t>(SERVICE STATIONS)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0408BD2-5C88-455E-AA47-B2F51DDDCF07}"/>
              </a:ext>
            </a:extLst>
          </p:cNvPr>
          <p:cNvSpPr txBox="1">
            <a:spLocks/>
          </p:cNvSpPr>
          <p:nvPr/>
        </p:nvSpPr>
        <p:spPr>
          <a:xfrm>
            <a:off x="371118" y="4540625"/>
            <a:ext cx="12103104" cy="660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>
                <a:latin typeface="+mn-lt"/>
              </a:rPr>
              <a:t>VEQUIPMENT</a:t>
            </a:r>
          </a:p>
          <a:p>
            <a:r>
              <a:rPr lang="en-IN" sz="1800" b="1" dirty="0">
                <a:latin typeface="+mn-lt"/>
              </a:rPr>
              <a:t>(ONLINE SALES OF EV SPARES)		-	COMING SOON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7225126-1663-4A82-A673-7BF490D02CDC}"/>
              </a:ext>
            </a:extLst>
          </p:cNvPr>
          <p:cNvSpPr txBox="1">
            <a:spLocks/>
          </p:cNvSpPr>
          <p:nvPr/>
        </p:nvSpPr>
        <p:spPr>
          <a:xfrm>
            <a:off x="371118" y="5815770"/>
            <a:ext cx="11324171" cy="6605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1800" b="1" dirty="0">
                <a:latin typeface="+mn-lt"/>
              </a:rPr>
              <a:t>VESSENTIAL</a:t>
            </a:r>
          </a:p>
          <a:p>
            <a:r>
              <a:rPr lang="en-IN" sz="1800" b="1" dirty="0">
                <a:latin typeface="+mn-lt"/>
              </a:rPr>
              <a:t>(APP AND WEB APPLICATION)		-	COMING SOON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05683CF-591B-46A3-8D64-33B702E8DE25}"/>
              </a:ext>
            </a:extLst>
          </p:cNvPr>
          <p:cNvSpPr/>
          <p:nvPr/>
        </p:nvSpPr>
        <p:spPr>
          <a:xfrm>
            <a:off x="6340576" y="2072320"/>
            <a:ext cx="1719062" cy="496572"/>
          </a:xfrm>
          <a:prstGeom prst="roundRect">
            <a:avLst/>
          </a:prstGeom>
          <a:solidFill>
            <a:srgbClr val="FF000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/>
              <a:t>CHARZER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405D33B-DEAF-4032-8569-B2BE5D4524B6}"/>
              </a:ext>
            </a:extLst>
          </p:cNvPr>
          <p:cNvSpPr/>
          <p:nvPr/>
        </p:nvSpPr>
        <p:spPr>
          <a:xfrm>
            <a:off x="4446327" y="2072320"/>
            <a:ext cx="1719062" cy="496572"/>
          </a:xfrm>
          <a:prstGeom prst="roundRect">
            <a:avLst/>
          </a:prstGeom>
          <a:solidFill>
            <a:srgbClr val="00B050"/>
          </a:solidFill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IN" sz="1600" b="1" dirty="0"/>
              <a:t>SOCKET</a:t>
            </a:r>
          </a:p>
        </p:txBody>
      </p:sp>
    </p:spTree>
    <p:extLst>
      <p:ext uri="{BB962C8B-B14F-4D97-AF65-F5344CB8AC3E}">
        <p14:creationId xmlns:p14="http://schemas.microsoft.com/office/powerpoint/2010/main" val="4256966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13E8-6900-4FBD-8BD0-38D34033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4" y="2766218"/>
            <a:ext cx="1242018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8000" b="1" dirty="0"/>
              <a:t>VEQUIPMENT</a:t>
            </a:r>
            <a:br>
              <a:rPr lang="en-IN" sz="8000" b="1" dirty="0"/>
            </a:br>
            <a:br>
              <a:rPr lang="en-IN" sz="8000" b="1" dirty="0"/>
            </a:br>
            <a:r>
              <a:rPr lang="en-IN" sz="8000" b="1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775146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13E8-6900-4FBD-8BD0-38D34033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4" y="2766218"/>
            <a:ext cx="12420184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n-IN" sz="8000" b="1" dirty="0"/>
              <a:t>VESSENTIAL</a:t>
            </a:r>
            <a:br>
              <a:rPr lang="en-IN" sz="8000" b="1" dirty="0"/>
            </a:br>
            <a:br>
              <a:rPr lang="en-IN" sz="8000" b="1" dirty="0"/>
            </a:br>
            <a:r>
              <a:rPr lang="en-IN" sz="8000" b="1" dirty="0"/>
              <a:t>COMING SOON</a:t>
            </a:r>
          </a:p>
        </p:txBody>
      </p:sp>
    </p:spTree>
    <p:extLst>
      <p:ext uri="{BB962C8B-B14F-4D97-AF65-F5344CB8AC3E}">
        <p14:creationId xmlns:p14="http://schemas.microsoft.com/office/powerpoint/2010/main" val="39288827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DFF47C-D3B5-41F2-BA4C-538352B62B22}"/>
              </a:ext>
            </a:extLst>
          </p:cNvPr>
          <p:cNvSpPr/>
          <p:nvPr/>
        </p:nvSpPr>
        <p:spPr>
          <a:xfrm>
            <a:off x="3985490" y="1389559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4A11476-5384-481D-9C5F-E59EE84BA6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5"/>
          <a:stretch/>
        </p:blipFill>
        <p:spPr>
          <a:xfrm>
            <a:off x="4507180" y="4073187"/>
            <a:ext cx="1717438" cy="1489826"/>
          </a:xfrm>
          <a:prstGeom prst="rect">
            <a:avLst/>
          </a:prstGeom>
          <a:effectLst>
            <a:reflection blurRad="6350" stA="25000" endPos="20000" dir="5400000" sy="-100000" algn="bl" rotWithShape="0"/>
          </a:effec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19423A5A-70C5-456C-B9C5-DCE081B5904C}"/>
              </a:ext>
            </a:extLst>
          </p:cNvPr>
          <p:cNvSpPr/>
          <p:nvPr/>
        </p:nvSpPr>
        <p:spPr>
          <a:xfrm>
            <a:off x="333231" y="1389559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5CF695D-1FE5-46B4-93C0-4CD367562226}"/>
              </a:ext>
            </a:extLst>
          </p:cNvPr>
          <p:cNvSpPr/>
          <p:nvPr/>
        </p:nvSpPr>
        <p:spPr>
          <a:xfrm>
            <a:off x="7637749" y="1389559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CA3E0E3-58D7-437F-98DC-FDE0138D700E}"/>
              </a:ext>
            </a:extLst>
          </p:cNvPr>
          <p:cNvSpPr/>
          <p:nvPr/>
        </p:nvSpPr>
        <p:spPr>
          <a:xfrm>
            <a:off x="11290008" y="1389559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F3DE400-6FB5-4FA2-8E5B-15464996D06D}"/>
              </a:ext>
            </a:extLst>
          </p:cNvPr>
          <p:cNvSpPr/>
          <p:nvPr/>
        </p:nvSpPr>
        <p:spPr>
          <a:xfrm>
            <a:off x="1275339" y="6326399"/>
            <a:ext cx="895927" cy="45719"/>
          </a:xfrm>
          <a:prstGeom prst="round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469BA4D-0CA8-4253-8C86-65CBB2DB2B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54" t="16421" r="20044" b="15530"/>
          <a:stretch/>
        </p:blipFill>
        <p:spPr>
          <a:xfrm>
            <a:off x="717629" y="2718696"/>
            <a:ext cx="2002422" cy="22785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C1D9C7D-EEA6-48EF-A8FF-A54742CA9B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842" b="2655"/>
          <a:stretch/>
        </p:blipFill>
        <p:spPr>
          <a:xfrm>
            <a:off x="4507180" y="2152946"/>
            <a:ext cx="1722269" cy="1489826"/>
          </a:xfrm>
          <a:prstGeom prst="rect">
            <a:avLst/>
          </a:prstGeom>
          <a:effectLst>
            <a:reflection blurRad="6350" stA="25000" endPos="20000" dir="5400000" sy="-100000" algn="bl" rotWithShape="0"/>
          </a:effectLst>
        </p:spPr>
      </p:pic>
      <p:pic>
        <p:nvPicPr>
          <p:cNvPr id="22" name="Graphic 21" descr="User">
            <a:extLst>
              <a:ext uri="{FF2B5EF4-FFF2-40B4-BE49-F238E27FC236}">
                <a16:creationId xmlns:a16="http://schemas.microsoft.com/office/drawing/2014/main" id="{8768217E-4FB3-4251-AD69-99451BC828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3393" y="6066022"/>
            <a:ext cx="269754" cy="269754"/>
          </a:xfrm>
          <a:prstGeom prst="rect">
            <a:avLst/>
          </a:prstGeom>
        </p:spPr>
      </p:pic>
      <p:pic>
        <p:nvPicPr>
          <p:cNvPr id="28" name="Graphic 27" descr="Home">
            <a:extLst>
              <a:ext uri="{FF2B5EF4-FFF2-40B4-BE49-F238E27FC236}">
                <a16:creationId xmlns:a16="http://schemas.microsoft.com/office/drawing/2014/main" id="{185C70E4-6F20-4CA5-9CDE-FFB00DB626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240685" y="6056645"/>
            <a:ext cx="269754" cy="269754"/>
          </a:xfrm>
          <a:prstGeom prst="rect">
            <a:avLst/>
          </a:prstGeom>
        </p:spPr>
      </p:pic>
      <p:pic>
        <p:nvPicPr>
          <p:cNvPr id="30" name="Graphic 29" descr="Magnifying glass">
            <a:extLst>
              <a:ext uri="{FF2B5EF4-FFF2-40B4-BE49-F238E27FC236}">
                <a16:creationId xmlns:a16="http://schemas.microsoft.com/office/drawing/2014/main" id="{DA933797-148C-4522-85E4-51907DE7912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79234" y="6075399"/>
            <a:ext cx="251000" cy="251000"/>
          </a:xfrm>
          <a:prstGeom prst="rect">
            <a:avLst/>
          </a:prstGeom>
        </p:spPr>
      </p:pic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DDE0424A-D930-4C7D-B252-29D334594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63772" y="6060506"/>
            <a:ext cx="269754" cy="269754"/>
          </a:xfrm>
          <a:prstGeom prst="rect">
            <a:avLst/>
          </a:prstGeom>
        </p:spPr>
      </p:pic>
      <p:pic>
        <p:nvPicPr>
          <p:cNvPr id="32" name="Graphic 31" descr="Home">
            <a:extLst>
              <a:ext uri="{FF2B5EF4-FFF2-40B4-BE49-F238E27FC236}">
                <a16:creationId xmlns:a16="http://schemas.microsoft.com/office/drawing/2014/main" id="{EE0E289A-44B7-484A-BBCF-E2DD3C00BD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909651" y="6060506"/>
            <a:ext cx="269754" cy="269754"/>
          </a:xfrm>
          <a:prstGeom prst="rect">
            <a:avLst/>
          </a:prstGeom>
        </p:spPr>
      </p:pic>
      <p:pic>
        <p:nvPicPr>
          <p:cNvPr id="33" name="Graphic 32" descr="Magnifying glass">
            <a:extLst>
              <a:ext uri="{FF2B5EF4-FFF2-40B4-BE49-F238E27FC236}">
                <a16:creationId xmlns:a16="http://schemas.microsoft.com/office/drawing/2014/main" id="{96DFC2A8-80DA-4027-8FA6-208D9CBD2B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7094" y="6078698"/>
            <a:ext cx="251000" cy="251000"/>
          </a:xfrm>
          <a:prstGeom prst="rect">
            <a:avLst/>
          </a:prstGeom>
        </p:spPr>
      </p:pic>
      <p:pic>
        <p:nvPicPr>
          <p:cNvPr id="34" name="Graphic 33" descr="User">
            <a:extLst>
              <a:ext uri="{FF2B5EF4-FFF2-40B4-BE49-F238E27FC236}">
                <a16:creationId xmlns:a16="http://schemas.microsoft.com/office/drawing/2014/main" id="{C45632DF-0A03-44EB-9D2A-B3AD80524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33189" y="6056645"/>
            <a:ext cx="269754" cy="269754"/>
          </a:xfrm>
          <a:prstGeom prst="rect">
            <a:avLst/>
          </a:prstGeom>
        </p:spPr>
      </p:pic>
      <p:pic>
        <p:nvPicPr>
          <p:cNvPr id="35" name="Graphic 34" descr="Home">
            <a:extLst>
              <a:ext uri="{FF2B5EF4-FFF2-40B4-BE49-F238E27FC236}">
                <a16:creationId xmlns:a16="http://schemas.microsoft.com/office/drawing/2014/main" id="{966CEA59-A63C-4DD0-B06E-8CB174091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608044" y="6056645"/>
            <a:ext cx="269754" cy="269754"/>
          </a:xfrm>
          <a:prstGeom prst="rect">
            <a:avLst/>
          </a:prstGeom>
        </p:spPr>
      </p:pic>
      <p:pic>
        <p:nvPicPr>
          <p:cNvPr id="36" name="Graphic 35" descr="Magnifying glass">
            <a:extLst>
              <a:ext uri="{FF2B5EF4-FFF2-40B4-BE49-F238E27FC236}">
                <a16:creationId xmlns:a16="http://schemas.microsoft.com/office/drawing/2014/main" id="{21B1F1AA-13E1-4656-9679-DB3BA438999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899030" y="6056645"/>
            <a:ext cx="251000" cy="251000"/>
          </a:xfrm>
          <a:prstGeom prst="rect">
            <a:avLst/>
          </a:prstGeom>
        </p:spPr>
      </p:pic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1273B690-7590-4A04-8246-54A24E96A5B1}"/>
              </a:ext>
            </a:extLst>
          </p:cNvPr>
          <p:cNvSpPr/>
          <p:nvPr/>
        </p:nvSpPr>
        <p:spPr>
          <a:xfrm>
            <a:off x="7637748" y="1941688"/>
            <a:ext cx="1971071" cy="3924381"/>
          </a:xfrm>
          <a:prstGeom prst="round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sx="101000" sy="101000" algn="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sz="1600" b="1" dirty="0">
              <a:solidFill>
                <a:schemeClr val="tx1"/>
              </a:solidFill>
            </a:endParaRPr>
          </a:p>
        </p:txBody>
      </p:sp>
      <p:pic>
        <p:nvPicPr>
          <p:cNvPr id="41" name="Graphic 40" descr="Scooter">
            <a:extLst>
              <a:ext uri="{FF2B5EF4-FFF2-40B4-BE49-F238E27FC236}">
                <a16:creationId xmlns:a16="http://schemas.microsoft.com/office/drawing/2014/main" id="{19D10174-70D0-4016-8CA2-770FFCA799C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93668" y="2871836"/>
            <a:ext cx="413208" cy="413208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004A992C-0E0E-445E-911E-D02F8E9A5209}"/>
              </a:ext>
            </a:extLst>
          </p:cNvPr>
          <p:cNvSpPr txBox="1"/>
          <p:nvPr/>
        </p:nvSpPr>
        <p:spPr>
          <a:xfrm>
            <a:off x="7643760" y="2893774"/>
            <a:ext cx="1245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VENROUTE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3FC3D2-4BF0-48A5-90F8-880E880F0D1C}"/>
              </a:ext>
            </a:extLst>
          </p:cNvPr>
          <p:cNvSpPr txBox="1"/>
          <p:nvPr/>
        </p:nvSpPr>
        <p:spPr>
          <a:xfrm>
            <a:off x="7649414" y="3472129"/>
            <a:ext cx="108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VENERGY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59EFF4D-DA93-4F72-A07C-145751404C4E}"/>
              </a:ext>
            </a:extLst>
          </p:cNvPr>
          <p:cNvSpPr txBox="1"/>
          <p:nvPr/>
        </p:nvSpPr>
        <p:spPr>
          <a:xfrm>
            <a:off x="7640054" y="4056080"/>
            <a:ext cx="79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VEASE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949A745-1E81-4CBE-9CF1-50FA35BB512E}"/>
              </a:ext>
            </a:extLst>
          </p:cNvPr>
          <p:cNvSpPr txBox="1"/>
          <p:nvPr/>
        </p:nvSpPr>
        <p:spPr>
          <a:xfrm>
            <a:off x="7646573" y="4635027"/>
            <a:ext cx="1503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VEQUIPMENT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74AC7F6-2081-4077-B10E-8B26E65C992C}"/>
              </a:ext>
            </a:extLst>
          </p:cNvPr>
          <p:cNvSpPr txBox="1"/>
          <p:nvPr/>
        </p:nvSpPr>
        <p:spPr>
          <a:xfrm>
            <a:off x="7646573" y="5213382"/>
            <a:ext cx="1325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VESSENTIAL</a:t>
            </a:r>
          </a:p>
        </p:txBody>
      </p:sp>
      <p:pic>
        <p:nvPicPr>
          <p:cNvPr id="48" name="Graphic 47" descr="Battery charging">
            <a:extLst>
              <a:ext uri="{FF2B5EF4-FFF2-40B4-BE49-F238E27FC236}">
                <a16:creationId xmlns:a16="http://schemas.microsoft.com/office/drawing/2014/main" id="{0F61E7E8-0C18-4DA4-B325-BF38184F978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128935" y="3497740"/>
            <a:ext cx="318109" cy="318109"/>
          </a:xfrm>
          <a:prstGeom prst="rect">
            <a:avLst/>
          </a:prstGeom>
        </p:spPr>
      </p:pic>
      <p:pic>
        <p:nvPicPr>
          <p:cNvPr id="50" name="Graphic 49" descr="Tools">
            <a:extLst>
              <a:ext uri="{FF2B5EF4-FFF2-40B4-BE49-F238E27FC236}">
                <a16:creationId xmlns:a16="http://schemas.microsoft.com/office/drawing/2014/main" id="{139AA29D-4CC9-4F45-BAD0-8A83F67290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9155971" y="4105896"/>
            <a:ext cx="270510" cy="270510"/>
          </a:xfrm>
          <a:prstGeom prst="rect">
            <a:avLst/>
          </a:prstGeom>
        </p:spPr>
      </p:pic>
      <p:pic>
        <p:nvPicPr>
          <p:cNvPr id="52" name="Graphic 51" descr="Box">
            <a:extLst>
              <a:ext uri="{FF2B5EF4-FFF2-40B4-BE49-F238E27FC236}">
                <a16:creationId xmlns:a16="http://schemas.microsoft.com/office/drawing/2014/main" id="{A0850DBE-5E0A-4363-8F71-A6B4F10BFDD4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9141217" y="4624412"/>
            <a:ext cx="318110" cy="318110"/>
          </a:xfrm>
          <a:prstGeom prst="rect">
            <a:avLst/>
          </a:prstGeom>
        </p:spPr>
      </p:pic>
      <p:pic>
        <p:nvPicPr>
          <p:cNvPr id="54" name="Graphic 53" descr="Internet">
            <a:extLst>
              <a:ext uri="{FF2B5EF4-FFF2-40B4-BE49-F238E27FC236}">
                <a16:creationId xmlns:a16="http://schemas.microsoft.com/office/drawing/2014/main" id="{5A712D60-23CD-4702-A93F-74FC0DE416D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117443" y="5189255"/>
            <a:ext cx="365658" cy="365658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D34CB8CE-0B56-4CA1-8067-91F81333139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718" y="2226564"/>
            <a:ext cx="1374426" cy="482314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316F48FB-3B40-4FA1-B7E9-7805678DA703}"/>
              </a:ext>
            </a:extLst>
          </p:cNvPr>
          <p:cNvSpPr txBox="1"/>
          <p:nvPr/>
        </p:nvSpPr>
        <p:spPr>
          <a:xfrm>
            <a:off x="744663" y="803175"/>
            <a:ext cx="19483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LOGO ANIMATION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561912E-7951-4149-9009-E8F5B638B067}"/>
              </a:ext>
            </a:extLst>
          </p:cNvPr>
          <p:cNvSpPr txBox="1"/>
          <p:nvPr/>
        </p:nvSpPr>
        <p:spPr>
          <a:xfrm>
            <a:off x="4696946" y="803175"/>
            <a:ext cx="1357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HOME PAGE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3AA44C3-2798-4A35-9488-266A687B045F}"/>
              </a:ext>
            </a:extLst>
          </p:cNvPr>
          <p:cNvSpPr txBox="1"/>
          <p:nvPr/>
        </p:nvSpPr>
        <p:spPr>
          <a:xfrm>
            <a:off x="7810696" y="807037"/>
            <a:ext cx="2467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MENU BAR (VERTICALS)</a:t>
            </a:r>
          </a:p>
        </p:txBody>
      </p:sp>
      <p:pic>
        <p:nvPicPr>
          <p:cNvPr id="62" name="Picture 61">
            <a:extLst>
              <a:ext uri="{FF2B5EF4-FFF2-40B4-BE49-F238E27FC236}">
                <a16:creationId xmlns:a16="http://schemas.microsoft.com/office/drawing/2014/main" id="{38150DA2-C28F-4E41-A837-3B8A719C143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2089" y="1496385"/>
            <a:ext cx="730179" cy="73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90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13E8-6900-4FBD-8BD0-38D34033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4" y="2766218"/>
            <a:ext cx="12420184" cy="1325563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/>
              <a:t>VENROUTE</a:t>
            </a:r>
          </a:p>
        </p:txBody>
      </p:sp>
    </p:spTree>
    <p:extLst>
      <p:ext uri="{BB962C8B-B14F-4D97-AF65-F5344CB8AC3E}">
        <p14:creationId xmlns:p14="http://schemas.microsoft.com/office/powerpoint/2010/main" val="29451290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0055CA8-57D2-4DDB-AF17-8F6960FDBDC4}"/>
              </a:ext>
            </a:extLst>
          </p:cNvPr>
          <p:cNvSpPr/>
          <p:nvPr/>
        </p:nvSpPr>
        <p:spPr>
          <a:xfrm>
            <a:off x="3985490" y="96058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A32E4A9-BDEC-4D00-9890-7159F63062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154" y="1014046"/>
            <a:ext cx="1844871" cy="737948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E3DB55CC-43EE-4087-A68F-9A84B392048C}"/>
              </a:ext>
            </a:extLst>
          </p:cNvPr>
          <p:cNvSpPr/>
          <p:nvPr/>
        </p:nvSpPr>
        <p:spPr>
          <a:xfrm>
            <a:off x="333231" y="96058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631819B-8BE9-4F62-89AE-F59FDDB84085}"/>
              </a:ext>
            </a:extLst>
          </p:cNvPr>
          <p:cNvSpPr/>
          <p:nvPr/>
        </p:nvSpPr>
        <p:spPr>
          <a:xfrm>
            <a:off x="7637749" y="96058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CAADEEF-120C-4779-9EBC-93ABEEB989E9}"/>
              </a:ext>
            </a:extLst>
          </p:cNvPr>
          <p:cNvSpPr/>
          <p:nvPr/>
        </p:nvSpPr>
        <p:spPr>
          <a:xfrm>
            <a:off x="11290008" y="96058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Graphic 11" descr="User">
            <a:extLst>
              <a:ext uri="{FF2B5EF4-FFF2-40B4-BE49-F238E27FC236}">
                <a16:creationId xmlns:a16="http://schemas.microsoft.com/office/drawing/2014/main" id="{8504B88E-B774-4592-AC71-A73EEE95A2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4563" y="5627666"/>
            <a:ext cx="269754" cy="269754"/>
          </a:xfrm>
          <a:prstGeom prst="rect">
            <a:avLst/>
          </a:prstGeom>
        </p:spPr>
      </p:pic>
      <p:pic>
        <p:nvPicPr>
          <p:cNvPr id="13" name="Graphic 12" descr="Home">
            <a:extLst>
              <a:ext uri="{FF2B5EF4-FFF2-40B4-BE49-F238E27FC236}">
                <a16:creationId xmlns:a16="http://schemas.microsoft.com/office/drawing/2014/main" id="{B79A303B-0184-4DB7-8FF3-DC789775B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00450" y="5627666"/>
            <a:ext cx="269754" cy="269754"/>
          </a:xfrm>
          <a:prstGeom prst="rect">
            <a:avLst/>
          </a:prstGeom>
        </p:spPr>
      </p:pic>
      <p:pic>
        <p:nvPicPr>
          <p:cNvPr id="14" name="Graphic 13" descr="Magnifying glass">
            <a:extLst>
              <a:ext uri="{FF2B5EF4-FFF2-40B4-BE49-F238E27FC236}">
                <a16:creationId xmlns:a16="http://schemas.microsoft.com/office/drawing/2014/main" id="{B35C42F6-CADB-41AD-B5FC-5572DA1968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01340" y="5646420"/>
            <a:ext cx="251000" cy="251000"/>
          </a:xfrm>
          <a:prstGeom prst="rect">
            <a:avLst/>
          </a:prstGeom>
        </p:spPr>
      </p:pic>
      <p:pic>
        <p:nvPicPr>
          <p:cNvPr id="15" name="Graphic 14" descr="User">
            <a:extLst>
              <a:ext uri="{FF2B5EF4-FFF2-40B4-BE49-F238E27FC236}">
                <a16:creationId xmlns:a16="http://schemas.microsoft.com/office/drawing/2014/main" id="{05528646-4AB6-432D-8299-8003884EA0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63018" y="5637043"/>
            <a:ext cx="269754" cy="269754"/>
          </a:xfrm>
          <a:prstGeom prst="rect">
            <a:avLst/>
          </a:prstGeom>
        </p:spPr>
      </p:pic>
      <p:pic>
        <p:nvPicPr>
          <p:cNvPr id="16" name="Graphic 15" descr="Home">
            <a:extLst>
              <a:ext uri="{FF2B5EF4-FFF2-40B4-BE49-F238E27FC236}">
                <a16:creationId xmlns:a16="http://schemas.microsoft.com/office/drawing/2014/main" id="{772623BD-1052-4668-92E3-1C14A4AF5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37713" y="5627666"/>
            <a:ext cx="269754" cy="269754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3E83F0D2-8C8A-4D60-8B04-DF949C24D5C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479476" y="5646420"/>
            <a:ext cx="251000" cy="251000"/>
          </a:xfrm>
          <a:prstGeom prst="rect">
            <a:avLst/>
          </a:prstGeom>
        </p:spPr>
      </p:pic>
      <p:pic>
        <p:nvPicPr>
          <p:cNvPr id="18" name="Graphic 17" descr="User">
            <a:extLst>
              <a:ext uri="{FF2B5EF4-FFF2-40B4-BE49-F238E27FC236}">
                <a16:creationId xmlns:a16="http://schemas.microsoft.com/office/drawing/2014/main" id="{B720C3FC-F980-44DA-8C58-258363E9DD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59847" y="5627666"/>
            <a:ext cx="269754" cy="269754"/>
          </a:xfrm>
          <a:prstGeom prst="rect">
            <a:avLst/>
          </a:prstGeom>
        </p:spPr>
      </p:pic>
      <p:pic>
        <p:nvPicPr>
          <p:cNvPr id="19" name="Graphic 18" descr="Home">
            <a:extLst>
              <a:ext uri="{FF2B5EF4-FFF2-40B4-BE49-F238E27FC236}">
                <a16:creationId xmlns:a16="http://schemas.microsoft.com/office/drawing/2014/main" id="{712E4CA5-0236-49E7-B4DB-9FB7CE76F2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9972" y="5627666"/>
            <a:ext cx="269754" cy="269754"/>
          </a:xfrm>
          <a:prstGeom prst="rect">
            <a:avLst/>
          </a:prstGeom>
        </p:spPr>
      </p:pic>
      <p:pic>
        <p:nvPicPr>
          <p:cNvPr id="20" name="Graphic 19" descr="Magnifying glass">
            <a:extLst>
              <a:ext uri="{FF2B5EF4-FFF2-40B4-BE49-F238E27FC236}">
                <a16:creationId xmlns:a16="http://schemas.microsoft.com/office/drawing/2014/main" id="{BB7886B7-4179-48EC-B106-5E28CFF927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80836" y="5646420"/>
            <a:ext cx="251000" cy="251000"/>
          </a:xfrm>
          <a:prstGeom prst="rect">
            <a:avLst/>
          </a:prstGeom>
        </p:spPr>
      </p:pic>
      <p:pic>
        <p:nvPicPr>
          <p:cNvPr id="21" name="Graphic 20" descr="User">
            <a:extLst>
              <a:ext uri="{FF2B5EF4-FFF2-40B4-BE49-F238E27FC236}">
                <a16:creationId xmlns:a16="http://schemas.microsoft.com/office/drawing/2014/main" id="{1B59EDF0-4225-497F-A6DF-7F79016619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77611" y="5627666"/>
            <a:ext cx="269754" cy="269754"/>
          </a:xfrm>
          <a:prstGeom prst="rect">
            <a:avLst/>
          </a:prstGeom>
        </p:spPr>
      </p:pic>
      <p:pic>
        <p:nvPicPr>
          <p:cNvPr id="22" name="Graphic 21" descr="Home">
            <a:extLst>
              <a:ext uri="{FF2B5EF4-FFF2-40B4-BE49-F238E27FC236}">
                <a16:creationId xmlns:a16="http://schemas.microsoft.com/office/drawing/2014/main" id="{DB71ADA4-FEAD-4076-B2FF-D2C3BC96C7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47399" y="5627666"/>
            <a:ext cx="269754" cy="269754"/>
          </a:xfrm>
          <a:prstGeom prst="rect">
            <a:avLst/>
          </a:prstGeom>
        </p:spPr>
      </p:pic>
      <p:pic>
        <p:nvPicPr>
          <p:cNvPr id="23" name="Graphic 22" descr="Magnifying glass">
            <a:extLst>
              <a:ext uri="{FF2B5EF4-FFF2-40B4-BE49-F238E27FC236}">
                <a16:creationId xmlns:a16="http://schemas.microsoft.com/office/drawing/2014/main" id="{9EEFF044-1D10-450B-8747-6789E77E8C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786976" y="5627666"/>
            <a:ext cx="251000" cy="251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69C03C2-9C9F-431A-8F82-0A8C3A4B383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7" r="17280"/>
          <a:stretch/>
        </p:blipFill>
        <p:spPr>
          <a:xfrm>
            <a:off x="608650" y="1448294"/>
            <a:ext cx="2198763" cy="1236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26FDCFC-FB45-406D-BD8F-FFD64F98315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" y="2810598"/>
            <a:ext cx="2198763" cy="1236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10756094-626D-4C37-9B29-3ED8A3303E6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9" y="4160256"/>
            <a:ext cx="2189243" cy="1230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FCAE8E79-D5A8-4249-BC5C-C18C49A789EF}"/>
              </a:ext>
            </a:extLst>
          </p:cNvPr>
          <p:cNvSpPr/>
          <p:nvPr/>
        </p:nvSpPr>
        <p:spPr>
          <a:xfrm>
            <a:off x="4183921" y="1678080"/>
            <a:ext cx="2263123" cy="1756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9E4FEA-7114-44BD-B9A4-03F2FF58D9C7}"/>
              </a:ext>
            </a:extLst>
          </p:cNvPr>
          <p:cNvSpPr txBox="1"/>
          <p:nvPr/>
        </p:nvSpPr>
        <p:spPr>
          <a:xfrm>
            <a:off x="4750785" y="1730754"/>
            <a:ext cx="1243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EPLUTO 7G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ECD43532-0B63-417E-A6B6-4CA2BFAAE3F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5402" y="2063230"/>
            <a:ext cx="2140163" cy="1423933"/>
          </a:xfrm>
          <a:prstGeom prst="rect">
            <a:avLst/>
          </a:prstGeom>
        </p:spPr>
      </p:pic>
      <p:pic>
        <p:nvPicPr>
          <p:cNvPr id="38" name="Graphic 37" descr="Circle with right arrow">
            <a:extLst>
              <a:ext uri="{FF2B5EF4-FFF2-40B4-BE49-F238E27FC236}">
                <a16:creationId xmlns:a16="http://schemas.microsoft.com/office/drawing/2014/main" id="{364BE587-8E85-42BB-A009-7FF84CD8F85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6023253" y="2357857"/>
            <a:ext cx="396854" cy="396854"/>
          </a:xfrm>
          <a:prstGeom prst="rect">
            <a:avLst/>
          </a:prstGeom>
        </p:spPr>
      </p:pic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EA47235A-B8DA-4304-A856-38BFE6FAD1E1}"/>
              </a:ext>
            </a:extLst>
          </p:cNvPr>
          <p:cNvSpPr/>
          <p:nvPr/>
        </p:nvSpPr>
        <p:spPr>
          <a:xfrm>
            <a:off x="4183921" y="3660650"/>
            <a:ext cx="2263123" cy="1756409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0" name="Graphic 39" descr="Circle with right arrow">
            <a:extLst>
              <a:ext uri="{FF2B5EF4-FFF2-40B4-BE49-F238E27FC236}">
                <a16:creationId xmlns:a16="http://schemas.microsoft.com/office/drawing/2014/main" id="{242EC38E-962E-4AE8-B8AB-E660AED53AA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0800000">
            <a:off x="6023253" y="4368606"/>
            <a:ext cx="396854" cy="396854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E256AE3-ADA0-45B6-A556-C03D441895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507" y="3941014"/>
            <a:ext cx="2025950" cy="159072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9C4DA7F1-E9F5-4790-AC91-718305C8311F}"/>
              </a:ext>
            </a:extLst>
          </p:cNvPr>
          <p:cNvSpPr txBox="1"/>
          <p:nvPr/>
        </p:nvSpPr>
        <p:spPr>
          <a:xfrm>
            <a:off x="4604976" y="3651540"/>
            <a:ext cx="1535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ETRANCE NEO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B3F5D848-A01E-4F3C-8F32-015ED3F3A70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798" y="1739522"/>
            <a:ext cx="2624101" cy="2624101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29369E58-D3E8-4725-A36B-371E81726434}"/>
              </a:ext>
            </a:extLst>
          </p:cNvPr>
          <p:cNvSpPr/>
          <p:nvPr/>
        </p:nvSpPr>
        <p:spPr>
          <a:xfrm>
            <a:off x="8189952" y="4277360"/>
            <a:ext cx="177078" cy="1725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0BE30CF2-B7FC-4650-9711-C50B00CC1CC6}"/>
              </a:ext>
            </a:extLst>
          </p:cNvPr>
          <p:cNvSpPr/>
          <p:nvPr/>
        </p:nvSpPr>
        <p:spPr>
          <a:xfrm>
            <a:off x="8443952" y="4277360"/>
            <a:ext cx="177078" cy="172527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357D86E1-CD87-4FBB-B482-E2B9EB8B923F}"/>
              </a:ext>
            </a:extLst>
          </p:cNvPr>
          <p:cNvSpPr/>
          <p:nvPr/>
        </p:nvSpPr>
        <p:spPr>
          <a:xfrm>
            <a:off x="8697952" y="4277360"/>
            <a:ext cx="177078" cy="17252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8D493997-E744-4BCB-B46E-0ED91727FA73}"/>
              </a:ext>
            </a:extLst>
          </p:cNvPr>
          <p:cNvSpPr/>
          <p:nvPr/>
        </p:nvSpPr>
        <p:spPr>
          <a:xfrm>
            <a:off x="8951952" y="4277360"/>
            <a:ext cx="177078" cy="1725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D939DF8-EE60-4B87-B55D-BF69676170B0}"/>
              </a:ext>
            </a:extLst>
          </p:cNvPr>
          <p:cNvSpPr/>
          <p:nvPr/>
        </p:nvSpPr>
        <p:spPr>
          <a:xfrm>
            <a:off x="9205952" y="4280275"/>
            <a:ext cx="177078" cy="172527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1AA8D554-7F02-42BC-8986-A8DBAAEBB689}"/>
              </a:ext>
            </a:extLst>
          </p:cNvPr>
          <p:cNvSpPr/>
          <p:nvPr/>
        </p:nvSpPr>
        <p:spPr>
          <a:xfrm>
            <a:off x="9459952" y="4277360"/>
            <a:ext cx="177078" cy="172527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20F693D9-750B-4863-9080-F2226D09A3A3}"/>
              </a:ext>
            </a:extLst>
          </p:cNvPr>
          <p:cNvSpPr/>
          <p:nvPr/>
        </p:nvSpPr>
        <p:spPr>
          <a:xfrm>
            <a:off x="9713952" y="4277360"/>
            <a:ext cx="177078" cy="17252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5074C5EB-55B9-42F0-B0FD-178D9CCA4DB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336" y="1255497"/>
            <a:ext cx="1440771" cy="466883"/>
          </a:xfrm>
          <a:prstGeom prst="rect">
            <a:avLst/>
          </a:prstGeom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6FDF1390-65A8-4AA1-B58B-3B5922AD39AF}"/>
              </a:ext>
            </a:extLst>
          </p:cNvPr>
          <p:cNvSpPr txBox="1"/>
          <p:nvPr/>
        </p:nvSpPr>
        <p:spPr>
          <a:xfrm>
            <a:off x="9548491" y="1046362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7G</a:t>
            </a:r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282DA4D6-273E-4644-84DA-BAF6949E860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009" y="3370114"/>
            <a:ext cx="303775" cy="303775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8318E8C-D162-4996-B147-32DE365D013E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t="24760" r="21873" b="23958"/>
          <a:stretch/>
        </p:blipFill>
        <p:spPr>
          <a:xfrm>
            <a:off x="9857009" y="3759255"/>
            <a:ext cx="303775" cy="263322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170B3545-7D85-4794-8397-281286D622DD}"/>
              </a:ext>
            </a:extLst>
          </p:cNvPr>
          <p:cNvSpPr txBox="1"/>
          <p:nvPr/>
        </p:nvSpPr>
        <p:spPr>
          <a:xfrm>
            <a:off x="9024848" y="459082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₹ 97,000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E44EC1ED-7239-4A7C-889A-743BA01A0CC0}"/>
              </a:ext>
            </a:extLst>
          </p:cNvPr>
          <p:cNvSpPr/>
          <p:nvPr/>
        </p:nvSpPr>
        <p:spPr>
          <a:xfrm>
            <a:off x="8167789" y="4636650"/>
            <a:ext cx="620611" cy="27828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1600" b="1" dirty="0"/>
              <a:t>4.1</a:t>
            </a:r>
            <a:endParaRPr lang="en-IN" b="1" dirty="0"/>
          </a:p>
        </p:txBody>
      </p:sp>
      <p:sp>
        <p:nvSpPr>
          <p:cNvPr id="67" name="Star: 5 Points 66">
            <a:extLst>
              <a:ext uri="{FF2B5EF4-FFF2-40B4-BE49-F238E27FC236}">
                <a16:creationId xmlns:a16="http://schemas.microsoft.com/office/drawing/2014/main" id="{8539629F-BB02-422E-A8CB-3D23C678DA51}"/>
              </a:ext>
            </a:extLst>
          </p:cNvPr>
          <p:cNvSpPr/>
          <p:nvPr/>
        </p:nvSpPr>
        <p:spPr>
          <a:xfrm>
            <a:off x="8238978" y="4701086"/>
            <a:ext cx="163227" cy="150314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D6515A88-FD1B-42B9-BEC7-040B20509C3C}"/>
              </a:ext>
            </a:extLst>
          </p:cNvPr>
          <p:cNvSpPr/>
          <p:nvPr/>
        </p:nvSpPr>
        <p:spPr>
          <a:xfrm>
            <a:off x="7637749" y="5074208"/>
            <a:ext cx="143445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LOCATE STORE</a:t>
            </a: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1BB22B4-52F6-4AD7-8056-2755AAC14667}"/>
              </a:ext>
            </a:extLst>
          </p:cNvPr>
          <p:cNvSpPr/>
          <p:nvPr/>
        </p:nvSpPr>
        <p:spPr>
          <a:xfrm>
            <a:off x="9072202" y="5074208"/>
            <a:ext cx="13341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BOOK A TEST RIDE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67235C7-5BD7-44D0-A456-F1ECE913C285}"/>
              </a:ext>
            </a:extLst>
          </p:cNvPr>
          <p:cNvSpPr txBox="1"/>
          <p:nvPr/>
        </p:nvSpPr>
        <p:spPr>
          <a:xfrm>
            <a:off x="1052340" y="37419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EV BRANDS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AA807332-B04A-42C7-916D-74ED1282ADE6}"/>
              </a:ext>
            </a:extLst>
          </p:cNvPr>
          <p:cNvSpPr txBox="1"/>
          <p:nvPr/>
        </p:nvSpPr>
        <p:spPr>
          <a:xfrm>
            <a:off x="3928219" y="373305"/>
            <a:ext cx="288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MODELS IN SPECIFIC BRAND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AAE2F9D-F2FD-4848-AA0C-2BD42AFB9EFC}"/>
              </a:ext>
            </a:extLst>
          </p:cNvPr>
          <p:cNvSpPr txBox="1"/>
          <p:nvPr/>
        </p:nvSpPr>
        <p:spPr>
          <a:xfrm>
            <a:off x="7755246" y="219695"/>
            <a:ext cx="239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SPECS AND DETIALS OF</a:t>
            </a:r>
          </a:p>
          <a:p>
            <a:pPr algn="ctr"/>
            <a:r>
              <a:rPr lang="en-IN" b="1" dirty="0"/>
              <a:t>SPECIFIC MODEL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E4A61DA2-ED66-46CE-82F2-285B23E8E157}"/>
              </a:ext>
            </a:extLst>
          </p:cNvPr>
          <p:cNvSpPr txBox="1"/>
          <p:nvPr/>
        </p:nvSpPr>
        <p:spPr>
          <a:xfrm>
            <a:off x="11456604" y="358194"/>
            <a:ext cx="2446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LOCATE NEAR BY STORE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099F764-0523-49F6-B6C4-654984FAE263}"/>
              </a:ext>
            </a:extLst>
          </p:cNvPr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838"/>
          <a:stretch/>
        </p:blipFill>
        <p:spPr>
          <a:xfrm>
            <a:off x="11290008" y="3567290"/>
            <a:ext cx="2780144" cy="179332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C4D72DBA-F578-41BE-9E8F-BED89265E28F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22312" r="2686" b="42801"/>
          <a:stretch/>
        </p:blipFill>
        <p:spPr>
          <a:xfrm>
            <a:off x="11290457" y="1448295"/>
            <a:ext cx="2776525" cy="211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106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D5BADD-76C3-4C06-B26F-66BFFC79650B}"/>
              </a:ext>
            </a:extLst>
          </p:cNvPr>
          <p:cNvSpPr/>
          <p:nvPr/>
        </p:nvSpPr>
        <p:spPr>
          <a:xfrm>
            <a:off x="333231" y="96058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35F7E6-D84B-4274-9AD7-01042A2B9EEA}"/>
              </a:ext>
            </a:extLst>
          </p:cNvPr>
          <p:cNvSpPr/>
          <p:nvPr/>
        </p:nvSpPr>
        <p:spPr>
          <a:xfrm>
            <a:off x="3985490" y="96058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E090D0-C01B-4D38-8172-7347EB4851E4}"/>
              </a:ext>
            </a:extLst>
          </p:cNvPr>
          <p:cNvSpPr/>
          <p:nvPr/>
        </p:nvSpPr>
        <p:spPr>
          <a:xfrm>
            <a:off x="7637749" y="96058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E72C2428-0BD5-49DF-8E54-11E8FF771D3A}"/>
              </a:ext>
            </a:extLst>
          </p:cNvPr>
          <p:cNvSpPr/>
          <p:nvPr/>
        </p:nvSpPr>
        <p:spPr>
          <a:xfrm>
            <a:off x="11290008" y="96058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Requirements for Test Ride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NAME</a:t>
            </a:r>
          </a:p>
          <a:p>
            <a:r>
              <a:rPr lang="en-IN" b="1" dirty="0">
                <a:solidFill>
                  <a:schemeClr val="tx1"/>
                </a:solidFill>
              </a:rPr>
              <a:t>AADHAR NO.</a:t>
            </a:r>
          </a:p>
          <a:p>
            <a:r>
              <a:rPr lang="en-IN" b="1" dirty="0">
                <a:solidFill>
                  <a:schemeClr val="tx1"/>
                </a:solidFill>
              </a:rPr>
              <a:t>CONTACT NO.</a:t>
            </a:r>
          </a:p>
          <a:p>
            <a:r>
              <a:rPr lang="en-IN" b="1" dirty="0">
                <a:solidFill>
                  <a:schemeClr val="tx1"/>
                </a:solidFill>
              </a:rPr>
              <a:t>ADDRESS</a:t>
            </a:r>
          </a:p>
          <a:p>
            <a:r>
              <a:rPr lang="en-IN" b="1" dirty="0">
                <a:solidFill>
                  <a:schemeClr val="tx1"/>
                </a:solidFill>
              </a:rPr>
              <a:t>AREA</a:t>
            </a:r>
          </a:p>
          <a:p>
            <a:r>
              <a:rPr lang="en-IN" b="1" dirty="0">
                <a:solidFill>
                  <a:schemeClr val="tx1"/>
                </a:solidFill>
              </a:rPr>
              <a:t>LANDMARK</a:t>
            </a:r>
          </a:p>
          <a:p>
            <a:r>
              <a:rPr lang="en-IN" b="1" dirty="0">
                <a:solidFill>
                  <a:schemeClr val="tx1"/>
                </a:solidFill>
              </a:rPr>
              <a:t>CITY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DA6B265-C9F2-42CE-BA85-A8735676BCB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7" r="17280"/>
          <a:stretch/>
        </p:blipFill>
        <p:spPr>
          <a:xfrm>
            <a:off x="608650" y="1448294"/>
            <a:ext cx="2198763" cy="1236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A5FB7DA9-154E-43F7-B6D3-5D40EE7B9F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130" y="2810598"/>
            <a:ext cx="2198763" cy="123680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4ED568-FFBF-49BE-8B87-863E36FE6F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49" y="4160256"/>
            <a:ext cx="2189243" cy="12304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AABE254-D92D-46F1-993B-471798DD1E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74" r="80219" b="84889"/>
          <a:stretch/>
        </p:blipFill>
        <p:spPr>
          <a:xfrm>
            <a:off x="4512072" y="1261026"/>
            <a:ext cx="1827130" cy="723811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C10C5BA-F141-400C-83CA-B4A53FC5EAF3}"/>
              </a:ext>
            </a:extLst>
          </p:cNvPr>
          <p:cNvSpPr/>
          <p:nvPr/>
        </p:nvSpPr>
        <p:spPr>
          <a:xfrm>
            <a:off x="3976738" y="2165642"/>
            <a:ext cx="2780145" cy="135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16530897-295D-4436-BBA1-977B1FF79E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794"/>
          <a:stretch/>
        </p:blipFill>
        <p:spPr>
          <a:xfrm>
            <a:off x="3867363" y="2030590"/>
            <a:ext cx="3010454" cy="1442871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12B8A3DA-E334-404B-B233-0A98EDAB0FDE}"/>
              </a:ext>
            </a:extLst>
          </p:cNvPr>
          <p:cNvSpPr/>
          <p:nvPr/>
        </p:nvSpPr>
        <p:spPr>
          <a:xfrm>
            <a:off x="3982646" y="3778369"/>
            <a:ext cx="2780145" cy="13563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748E1F3D-9C64-4B37-A38A-641406ABE1B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08"/>
          <a:stretch/>
        </p:blipFill>
        <p:spPr>
          <a:xfrm>
            <a:off x="3857331" y="3655295"/>
            <a:ext cx="3010454" cy="1418913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E2F0053F-E826-4937-8445-5745944BD98D}"/>
              </a:ext>
            </a:extLst>
          </p:cNvPr>
          <p:cNvSpPr/>
          <p:nvPr/>
        </p:nvSpPr>
        <p:spPr>
          <a:xfrm>
            <a:off x="6385208" y="3860965"/>
            <a:ext cx="4235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ln w="0"/>
                <a:solidFill>
                  <a:srgbClr val="C0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EX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D1E9380-099C-4532-AD3F-912B935E900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196" y="2155921"/>
            <a:ext cx="2477551" cy="193062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A0A47F3-2ACA-4FA9-A505-310FD3B49529}"/>
              </a:ext>
            </a:extLst>
          </p:cNvPr>
          <p:cNvSpPr/>
          <p:nvPr/>
        </p:nvSpPr>
        <p:spPr>
          <a:xfrm>
            <a:off x="7637749" y="1438265"/>
            <a:ext cx="2780145" cy="369332"/>
          </a:xfrm>
          <a:prstGeom prst="rect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67056D6-BF6A-4B86-9EF6-ECBD39C7C660}"/>
              </a:ext>
            </a:extLst>
          </p:cNvPr>
          <p:cNvSpPr txBox="1"/>
          <p:nvPr/>
        </p:nvSpPr>
        <p:spPr>
          <a:xfrm>
            <a:off x="8168392" y="1438265"/>
            <a:ext cx="1764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CORBETT 14 - EX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F4FEFA35-0004-493E-A605-23BB27215644}"/>
              </a:ext>
            </a:extLst>
          </p:cNvPr>
          <p:cNvSpPr/>
          <p:nvPr/>
        </p:nvSpPr>
        <p:spPr>
          <a:xfrm>
            <a:off x="8826452" y="4231378"/>
            <a:ext cx="177078" cy="172527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7A1145D8-D28E-4F99-B6AB-C398690C7CC7}"/>
              </a:ext>
            </a:extLst>
          </p:cNvPr>
          <p:cNvSpPr/>
          <p:nvPr/>
        </p:nvSpPr>
        <p:spPr>
          <a:xfrm>
            <a:off x="9318263" y="4231376"/>
            <a:ext cx="177078" cy="172527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C7B194DB-512B-40C0-AFB8-E173D11A121B}"/>
              </a:ext>
            </a:extLst>
          </p:cNvPr>
          <p:cNvSpPr/>
          <p:nvPr/>
        </p:nvSpPr>
        <p:spPr>
          <a:xfrm>
            <a:off x="9072201" y="4231376"/>
            <a:ext cx="177078" cy="172527"/>
          </a:xfrm>
          <a:prstGeom prst="round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9450014F-3614-4148-BF9E-E80601984E00}"/>
              </a:ext>
            </a:extLst>
          </p:cNvPr>
          <p:cNvSpPr/>
          <p:nvPr/>
        </p:nvSpPr>
        <p:spPr>
          <a:xfrm>
            <a:off x="8580703" y="4231377"/>
            <a:ext cx="177078" cy="172527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5A5219BA-A6D0-4DB6-A971-A53DE5808A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7009" y="3370114"/>
            <a:ext cx="303775" cy="30377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3D21690-357C-4EAE-B546-B2983A93861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7" t="24760" r="21873" b="23958"/>
          <a:stretch/>
        </p:blipFill>
        <p:spPr>
          <a:xfrm>
            <a:off x="9857009" y="3759255"/>
            <a:ext cx="303775" cy="263322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D11D4E48-4F70-49DB-B851-5A021A0AD5AC}"/>
              </a:ext>
            </a:extLst>
          </p:cNvPr>
          <p:cNvSpPr txBox="1"/>
          <p:nvPr/>
        </p:nvSpPr>
        <p:spPr>
          <a:xfrm>
            <a:off x="8974048" y="4590820"/>
            <a:ext cx="1175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₹ 1,38,000</a:t>
            </a:r>
          </a:p>
        </p:txBody>
      </p:sp>
      <p:sp>
        <p:nvSpPr>
          <p:cNvPr id="53" name="Star: 5 Points 52">
            <a:extLst>
              <a:ext uri="{FF2B5EF4-FFF2-40B4-BE49-F238E27FC236}">
                <a16:creationId xmlns:a16="http://schemas.microsoft.com/office/drawing/2014/main" id="{DF3BB1AB-F468-4F0B-B89D-3E705DFCD875}"/>
              </a:ext>
            </a:extLst>
          </p:cNvPr>
          <p:cNvSpPr/>
          <p:nvPr/>
        </p:nvSpPr>
        <p:spPr>
          <a:xfrm>
            <a:off x="8045938" y="4688852"/>
            <a:ext cx="184642" cy="173268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E7FE324-316C-4E0A-A2D7-18085C2DEB60}"/>
              </a:ext>
            </a:extLst>
          </p:cNvPr>
          <p:cNvSpPr/>
          <p:nvPr/>
        </p:nvSpPr>
        <p:spPr>
          <a:xfrm>
            <a:off x="7637749" y="5074208"/>
            <a:ext cx="1434452" cy="36933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200" b="1" dirty="0"/>
              <a:t>LOCATE STORE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6D169AD-97DA-45ED-A335-2F270F3F15D8}"/>
              </a:ext>
            </a:extLst>
          </p:cNvPr>
          <p:cNvSpPr/>
          <p:nvPr/>
        </p:nvSpPr>
        <p:spPr>
          <a:xfrm>
            <a:off x="9072202" y="5074208"/>
            <a:ext cx="133412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100" b="1" dirty="0">
                <a:solidFill>
                  <a:schemeClr val="tx1"/>
                </a:solidFill>
              </a:rPr>
              <a:t>BOOK A TEST RIDE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41DB194-944A-4042-A071-D513F0DE43D2}"/>
              </a:ext>
            </a:extLst>
          </p:cNvPr>
          <p:cNvSpPr/>
          <p:nvPr/>
        </p:nvSpPr>
        <p:spPr>
          <a:xfrm>
            <a:off x="8167789" y="4636650"/>
            <a:ext cx="620611" cy="278283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IN" sz="1600" b="1" dirty="0"/>
              <a:t>4.1</a:t>
            </a:r>
            <a:endParaRPr lang="en-IN" b="1" dirty="0"/>
          </a:p>
        </p:txBody>
      </p:sp>
      <p:sp>
        <p:nvSpPr>
          <p:cNvPr id="57" name="Star: 5 Points 56">
            <a:extLst>
              <a:ext uri="{FF2B5EF4-FFF2-40B4-BE49-F238E27FC236}">
                <a16:creationId xmlns:a16="http://schemas.microsoft.com/office/drawing/2014/main" id="{20F846BF-2761-484C-BAE2-AACB765DBBBE}"/>
              </a:ext>
            </a:extLst>
          </p:cNvPr>
          <p:cNvSpPr/>
          <p:nvPr/>
        </p:nvSpPr>
        <p:spPr>
          <a:xfrm>
            <a:off x="8238978" y="4701086"/>
            <a:ext cx="163227" cy="150314"/>
          </a:xfrm>
          <a:prstGeom prst="star5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D406DE1-E138-4573-ACFB-82E90986AAC2}"/>
              </a:ext>
            </a:extLst>
          </p:cNvPr>
          <p:cNvSpPr txBox="1"/>
          <p:nvPr/>
        </p:nvSpPr>
        <p:spPr>
          <a:xfrm>
            <a:off x="1052340" y="374197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EV BRANDS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6C0FEB8-3F1A-455C-9A37-CA026ECCAFFB}"/>
              </a:ext>
            </a:extLst>
          </p:cNvPr>
          <p:cNvSpPr txBox="1"/>
          <p:nvPr/>
        </p:nvSpPr>
        <p:spPr>
          <a:xfrm>
            <a:off x="3928219" y="373305"/>
            <a:ext cx="28887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MODELS IN SPECIFIC BRAND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E262C76-FD67-48A6-BF15-C821AB170AC2}"/>
              </a:ext>
            </a:extLst>
          </p:cNvPr>
          <p:cNvSpPr txBox="1"/>
          <p:nvPr/>
        </p:nvSpPr>
        <p:spPr>
          <a:xfrm>
            <a:off x="7755246" y="219695"/>
            <a:ext cx="23934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SPECS AND DETIALS OF</a:t>
            </a:r>
          </a:p>
          <a:p>
            <a:pPr algn="ctr"/>
            <a:r>
              <a:rPr lang="en-IN" b="1" dirty="0"/>
              <a:t>SPECIFIC MODEL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61ACE36-7250-4C25-9AFA-A35EF49442B5}"/>
              </a:ext>
            </a:extLst>
          </p:cNvPr>
          <p:cNvSpPr txBox="1"/>
          <p:nvPr/>
        </p:nvSpPr>
        <p:spPr>
          <a:xfrm>
            <a:off x="11708339" y="373305"/>
            <a:ext cx="19434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BOOK A TEST RIDE</a:t>
            </a:r>
          </a:p>
        </p:txBody>
      </p:sp>
      <p:pic>
        <p:nvPicPr>
          <p:cNvPr id="52" name="Graphic 51" descr="User">
            <a:extLst>
              <a:ext uri="{FF2B5EF4-FFF2-40B4-BE49-F238E27FC236}">
                <a16:creationId xmlns:a16="http://schemas.microsoft.com/office/drawing/2014/main" id="{E3470D2B-A6D3-4F5C-B11B-9709D83811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63018" y="5637043"/>
            <a:ext cx="269754" cy="269754"/>
          </a:xfrm>
          <a:prstGeom prst="rect">
            <a:avLst/>
          </a:prstGeom>
        </p:spPr>
      </p:pic>
      <p:pic>
        <p:nvPicPr>
          <p:cNvPr id="62" name="Graphic 61" descr="Home">
            <a:extLst>
              <a:ext uri="{FF2B5EF4-FFF2-40B4-BE49-F238E27FC236}">
                <a16:creationId xmlns:a16="http://schemas.microsoft.com/office/drawing/2014/main" id="{B3823F32-9B7B-40D2-9C5B-57697A70F05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237713" y="5627666"/>
            <a:ext cx="269754" cy="269754"/>
          </a:xfrm>
          <a:prstGeom prst="rect">
            <a:avLst/>
          </a:prstGeom>
        </p:spPr>
      </p:pic>
      <p:pic>
        <p:nvPicPr>
          <p:cNvPr id="63" name="Graphic 62" descr="Magnifying glass">
            <a:extLst>
              <a:ext uri="{FF2B5EF4-FFF2-40B4-BE49-F238E27FC236}">
                <a16:creationId xmlns:a16="http://schemas.microsoft.com/office/drawing/2014/main" id="{4A3235AE-C641-4728-9D3C-F71D55BA22D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479476" y="5646420"/>
            <a:ext cx="251000" cy="251000"/>
          </a:xfrm>
          <a:prstGeom prst="rect">
            <a:avLst/>
          </a:prstGeom>
        </p:spPr>
      </p:pic>
      <p:pic>
        <p:nvPicPr>
          <p:cNvPr id="64" name="Graphic 63" descr="User">
            <a:extLst>
              <a:ext uri="{FF2B5EF4-FFF2-40B4-BE49-F238E27FC236}">
                <a16:creationId xmlns:a16="http://schemas.microsoft.com/office/drawing/2014/main" id="{D7AFB718-9CE8-49D1-9A4C-611CCC4AFB7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338952" y="5632708"/>
            <a:ext cx="269754" cy="269754"/>
          </a:xfrm>
          <a:prstGeom prst="rect">
            <a:avLst/>
          </a:prstGeom>
        </p:spPr>
      </p:pic>
      <p:pic>
        <p:nvPicPr>
          <p:cNvPr id="65" name="Graphic 64" descr="Home">
            <a:extLst>
              <a:ext uri="{FF2B5EF4-FFF2-40B4-BE49-F238E27FC236}">
                <a16:creationId xmlns:a16="http://schemas.microsoft.com/office/drawing/2014/main" id="{28318150-730E-44FF-9D85-F825B78D808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613647" y="5623331"/>
            <a:ext cx="269754" cy="269754"/>
          </a:xfrm>
          <a:prstGeom prst="rect">
            <a:avLst/>
          </a:prstGeom>
        </p:spPr>
      </p:pic>
      <p:pic>
        <p:nvPicPr>
          <p:cNvPr id="66" name="Graphic 65" descr="Magnifying glass">
            <a:extLst>
              <a:ext uri="{FF2B5EF4-FFF2-40B4-BE49-F238E27FC236}">
                <a16:creationId xmlns:a16="http://schemas.microsoft.com/office/drawing/2014/main" id="{1963EADF-C4A4-4831-A174-0B0C362632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55410" y="5642085"/>
            <a:ext cx="251000" cy="251000"/>
          </a:xfrm>
          <a:prstGeom prst="rect">
            <a:avLst/>
          </a:prstGeom>
        </p:spPr>
      </p:pic>
      <p:pic>
        <p:nvPicPr>
          <p:cNvPr id="67" name="Graphic 66" descr="User">
            <a:extLst>
              <a:ext uri="{FF2B5EF4-FFF2-40B4-BE49-F238E27FC236}">
                <a16:creationId xmlns:a16="http://schemas.microsoft.com/office/drawing/2014/main" id="{C92A0E05-B6A3-4CB8-9D5E-8189F8EA806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63416" y="5646846"/>
            <a:ext cx="269754" cy="269754"/>
          </a:xfrm>
          <a:prstGeom prst="rect">
            <a:avLst/>
          </a:prstGeom>
        </p:spPr>
      </p:pic>
      <p:pic>
        <p:nvPicPr>
          <p:cNvPr id="68" name="Graphic 67" descr="Home">
            <a:extLst>
              <a:ext uri="{FF2B5EF4-FFF2-40B4-BE49-F238E27FC236}">
                <a16:creationId xmlns:a16="http://schemas.microsoft.com/office/drawing/2014/main" id="{DB9A2C18-E9AC-44FE-AB83-12DA953BF90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938111" y="5637469"/>
            <a:ext cx="269754" cy="269754"/>
          </a:xfrm>
          <a:prstGeom prst="rect">
            <a:avLst/>
          </a:prstGeom>
        </p:spPr>
      </p:pic>
      <p:pic>
        <p:nvPicPr>
          <p:cNvPr id="69" name="Graphic 68" descr="Magnifying glass">
            <a:extLst>
              <a:ext uri="{FF2B5EF4-FFF2-40B4-BE49-F238E27FC236}">
                <a16:creationId xmlns:a16="http://schemas.microsoft.com/office/drawing/2014/main" id="{E53B9A00-0AF7-467D-9138-8CC5440E01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179874" y="5656223"/>
            <a:ext cx="251000" cy="251000"/>
          </a:xfrm>
          <a:prstGeom prst="rect">
            <a:avLst/>
          </a:prstGeom>
        </p:spPr>
      </p:pic>
      <p:pic>
        <p:nvPicPr>
          <p:cNvPr id="70" name="Graphic 69" descr="User">
            <a:extLst>
              <a:ext uri="{FF2B5EF4-FFF2-40B4-BE49-F238E27FC236}">
                <a16:creationId xmlns:a16="http://schemas.microsoft.com/office/drawing/2014/main" id="{890F120B-40AA-4374-82AB-E920411148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310221" y="5632708"/>
            <a:ext cx="269754" cy="269754"/>
          </a:xfrm>
          <a:prstGeom prst="rect">
            <a:avLst/>
          </a:prstGeom>
        </p:spPr>
      </p:pic>
      <p:pic>
        <p:nvPicPr>
          <p:cNvPr id="71" name="Graphic 70" descr="Home">
            <a:extLst>
              <a:ext uri="{FF2B5EF4-FFF2-40B4-BE49-F238E27FC236}">
                <a16:creationId xmlns:a16="http://schemas.microsoft.com/office/drawing/2014/main" id="{D919E8A3-A8A4-4670-A412-C73F7F55FA4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584916" y="5623331"/>
            <a:ext cx="269754" cy="269754"/>
          </a:xfrm>
          <a:prstGeom prst="rect">
            <a:avLst/>
          </a:prstGeom>
        </p:spPr>
      </p:pic>
      <p:pic>
        <p:nvPicPr>
          <p:cNvPr id="72" name="Graphic 71" descr="Magnifying glass">
            <a:extLst>
              <a:ext uri="{FF2B5EF4-FFF2-40B4-BE49-F238E27FC236}">
                <a16:creationId xmlns:a16="http://schemas.microsoft.com/office/drawing/2014/main" id="{CCB12762-FA1F-4FB2-AADA-0C66DA8E56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826679" y="5642085"/>
            <a:ext cx="251000" cy="25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>
            <a:alpha val="40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13E8-6900-4FBD-8BD0-38D34033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4" y="2766218"/>
            <a:ext cx="12420184" cy="1325563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/>
              <a:t>VENERGY</a:t>
            </a:r>
          </a:p>
        </p:txBody>
      </p:sp>
    </p:spTree>
    <p:extLst>
      <p:ext uri="{BB962C8B-B14F-4D97-AF65-F5344CB8AC3E}">
        <p14:creationId xmlns:p14="http://schemas.microsoft.com/office/powerpoint/2010/main" val="889099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AFD4206-9867-4462-AD09-7978485FBB88}"/>
              </a:ext>
            </a:extLst>
          </p:cNvPr>
          <p:cNvSpPr/>
          <p:nvPr/>
        </p:nvSpPr>
        <p:spPr>
          <a:xfrm>
            <a:off x="333231" y="140254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A71E0FD-3923-4DF6-86D2-6BA5C52CCAAA}"/>
              </a:ext>
            </a:extLst>
          </p:cNvPr>
          <p:cNvSpPr/>
          <p:nvPr/>
        </p:nvSpPr>
        <p:spPr>
          <a:xfrm>
            <a:off x="3985490" y="140254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FE933A-D179-4CB2-AAF3-E0E8DF6118F9}"/>
              </a:ext>
            </a:extLst>
          </p:cNvPr>
          <p:cNvSpPr/>
          <p:nvPr/>
        </p:nvSpPr>
        <p:spPr>
          <a:xfrm>
            <a:off x="7637749" y="140254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B67A82-7333-418F-A0D4-D6A68D683D39}"/>
              </a:ext>
            </a:extLst>
          </p:cNvPr>
          <p:cNvSpPr/>
          <p:nvPr/>
        </p:nvSpPr>
        <p:spPr>
          <a:xfrm>
            <a:off x="11290008" y="140254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E67DDD7C-07F5-4F50-9113-5ADAE7AEF5EA}"/>
              </a:ext>
            </a:extLst>
          </p:cNvPr>
          <p:cNvSpPr/>
          <p:nvPr/>
        </p:nvSpPr>
        <p:spPr>
          <a:xfrm>
            <a:off x="746760" y="2133600"/>
            <a:ext cx="2011680" cy="716280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CHARZER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67FB66B-56C7-418F-A315-010FA52DACB7}"/>
              </a:ext>
            </a:extLst>
          </p:cNvPr>
          <p:cNvSpPr/>
          <p:nvPr/>
        </p:nvSpPr>
        <p:spPr>
          <a:xfrm>
            <a:off x="746760" y="3957085"/>
            <a:ext cx="2011680" cy="716280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SOCKET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A4C4BA7-9911-4E5E-A64E-96E635C81D64}"/>
              </a:ext>
            </a:extLst>
          </p:cNvPr>
          <p:cNvSpPr txBox="1"/>
          <p:nvPr/>
        </p:nvSpPr>
        <p:spPr>
          <a:xfrm>
            <a:off x="538555" y="3111095"/>
            <a:ext cx="2369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/>
              <a:t>SLOW CHARGER – 3.3 KW</a:t>
            </a:r>
          </a:p>
          <a:p>
            <a:pPr algn="ctr"/>
            <a:r>
              <a:rPr lang="en-IN" sz="1400" b="1" dirty="0"/>
              <a:t>COMPATIBLE FOR 2 WHEELER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B465D82-9D88-46F5-83A8-B7476974F785}"/>
              </a:ext>
            </a:extLst>
          </p:cNvPr>
          <p:cNvSpPr txBox="1"/>
          <p:nvPr/>
        </p:nvSpPr>
        <p:spPr>
          <a:xfrm>
            <a:off x="388294" y="4934580"/>
            <a:ext cx="2667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400" b="1" dirty="0"/>
              <a:t>FAST CHARGER – 7.2 KW / 25 KW</a:t>
            </a:r>
          </a:p>
          <a:p>
            <a:pPr algn="ctr"/>
            <a:r>
              <a:rPr lang="en-IN" sz="1400" b="1" dirty="0"/>
              <a:t>COMPATIBLE FOR 3 &amp; 4 WHEELER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F497DE8-2AC9-4AFF-8405-2D4419E47C31}"/>
              </a:ext>
            </a:extLst>
          </p:cNvPr>
          <p:cNvSpPr txBox="1"/>
          <p:nvPr/>
        </p:nvSpPr>
        <p:spPr>
          <a:xfrm>
            <a:off x="726133" y="526100"/>
            <a:ext cx="20529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TYPE OF CHARGERS</a:t>
            </a:r>
          </a:p>
          <a:p>
            <a:pPr algn="ctr"/>
            <a:r>
              <a:rPr lang="en-IN" b="1" dirty="0"/>
              <a:t>WITH BRANDS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9722BB7-ED2C-4376-9C8A-EC1489132B34}"/>
              </a:ext>
            </a:extLst>
          </p:cNvPr>
          <p:cNvSpPr txBox="1"/>
          <p:nvPr/>
        </p:nvSpPr>
        <p:spPr>
          <a:xfrm>
            <a:off x="4340224" y="526099"/>
            <a:ext cx="2064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CHARGER SPECS</a:t>
            </a:r>
          </a:p>
          <a:p>
            <a:pPr algn="ctr"/>
            <a:r>
              <a:rPr lang="en-IN" b="1" dirty="0"/>
              <a:t>WITH UNIT IMAGES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6F5E08-FB72-4A29-9F54-F63C4361126E}"/>
              </a:ext>
            </a:extLst>
          </p:cNvPr>
          <p:cNvSpPr/>
          <p:nvPr/>
        </p:nvSpPr>
        <p:spPr>
          <a:xfrm>
            <a:off x="3985490" y="1872794"/>
            <a:ext cx="2780145" cy="369332"/>
          </a:xfrm>
          <a:prstGeom prst="rect">
            <a:avLst/>
          </a:prstGeom>
          <a:gradFill flip="none" rotWithShape="1">
            <a:gsLst>
              <a:gs pos="0">
                <a:srgbClr val="00B050">
                  <a:tint val="66000"/>
                  <a:satMod val="160000"/>
                </a:srgbClr>
              </a:gs>
              <a:gs pos="50000">
                <a:srgbClr val="00B050">
                  <a:tint val="44500"/>
                  <a:satMod val="160000"/>
                </a:srgbClr>
              </a:gs>
              <a:gs pos="100000">
                <a:srgbClr val="00B050">
                  <a:tint val="23500"/>
                  <a:satMod val="160000"/>
                </a:srgb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C86164-71CF-45C4-98F6-B111F5772D34}"/>
              </a:ext>
            </a:extLst>
          </p:cNvPr>
          <p:cNvSpPr txBox="1"/>
          <p:nvPr/>
        </p:nvSpPr>
        <p:spPr>
          <a:xfrm>
            <a:off x="4910764" y="187279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b="1" dirty="0"/>
              <a:t>SOCKET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EE2C537-C2BC-4959-B3A0-D0ABA095D7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20" y="2849880"/>
            <a:ext cx="628531" cy="245872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1475EA45-6FF4-4D9D-AA32-574DD8A7E40C}"/>
              </a:ext>
            </a:extLst>
          </p:cNvPr>
          <p:cNvSpPr/>
          <p:nvPr/>
        </p:nvSpPr>
        <p:spPr>
          <a:xfrm>
            <a:off x="5069840" y="2849880"/>
            <a:ext cx="1335116" cy="2311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>
                <a:solidFill>
                  <a:schemeClr val="tx1"/>
                </a:solidFill>
              </a:rPr>
              <a:t>SPECS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10AC0BB-F356-4BDC-BD15-41A021BA25D0}"/>
              </a:ext>
            </a:extLst>
          </p:cNvPr>
          <p:cNvSpPr/>
          <p:nvPr/>
        </p:nvSpPr>
        <p:spPr>
          <a:xfrm>
            <a:off x="3985490" y="5391390"/>
            <a:ext cx="2776974" cy="55221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/>
              <a:t>LOCATE NEAR BY CHARGER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AB32C873-6B3F-4EF3-82C7-17753F7054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 t="21630" r="2367" b="21385"/>
          <a:stretch/>
        </p:blipFill>
        <p:spPr>
          <a:xfrm>
            <a:off x="7641059" y="1872794"/>
            <a:ext cx="2776835" cy="3435806"/>
          </a:xfrm>
          <a:prstGeom prst="rect">
            <a:avLst/>
          </a:prstGeom>
        </p:spPr>
      </p:pic>
      <p:pic>
        <p:nvPicPr>
          <p:cNvPr id="31" name="Graphic 30" descr="User">
            <a:extLst>
              <a:ext uri="{FF2B5EF4-FFF2-40B4-BE49-F238E27FC236}">
                <a16:creationId xmlns:a16="http://schemas.microsoft.com/office/drawing/2014/main" id="{C3FF03A5-76CA-4BF4-B4D8-A8A7BD13D3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0302" y="6121543"/>
            <a:ext cx="269754" cy="269754"/>
          </a:xfrm>
          <a:prstGeom prst="rect">
            <a:avLst/>
          </a:prstGeom>
        </p:spPr>
      </p:pic>
      <p:pic>
        <p:nvPicPr>
          <p:cNvPr id="35" name="Graphic 34" descr="Home">
            <a:extLst>
              <a:ext uri="{FF2B5EF4-FFF2-40B4-BE49-F238E27FC236}">
                <a16:creationId xmlns:a16="http://schemas.microsoft.com/office/drawing/2014/main" id="{E602F93A-6692-4375-9A51-70F19A1300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504997" y="6112166"/>
            <a:ext cx="269754" cy="269754"/>
          </a:xfrm>
          <a:prstGeom prst="rect">
            <a:avLst/>
          </a:prstGeom>
        </p:spPr>
      </p:pic>
      <p:pic>
        <p:nvPicPr>
          <p:cNvPr id="37" name="Graphic 36" descr="Magnifying glass">
            <a:extLst>
              <a:ext uri="{FF2B5EF4-FFF2-40B4-BE49-F238E27FC236}">
                <a16:creationId xmlns:a16="http://schemas.microsoft.com/office/drawing/2014/main" id="{9C0CBD2A-86E9-44BF-B6AA-99B087E3B5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6760" y="6130920"/>
            <a:ext cx="251000" cy="251000"/>
          </a:xfrm>
          <a:prstGeom prst="rect">
            <a:avLst/>
          </a:prstGeom>
        </p:spPr>
      </p:pic>
      <p:pic>
        <p:nvPicPr>
          <p:cNvPr id="38" name="Graphic 37" descr="User">
            <a:extLst>
              <a:ext uri="{FF2B5EF4-FFF2-40B4-BE49-F238E27FC236}">
                <a16:creationId xmlns:a16="http://schemas.microsoft.com/office/drawing/2014/main" id="{2731A387-B652-4C52-A166-C6E42B5D12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0669" y="6126945"/>
            <a:ext cx="269754" cy="269754"/>
          </a:xfrm>
          <a:prstGeom prst="rect">
            <a:avLst/>
          </a:prstGeom>
        </p:spPr>
      </p:pic>
      <p:pic>
        <p:nvPicPr>
          <p:cNvPr id="39" name="Graphic 38" descr="Home">
            <a:extLst>
              <a:ext uri="{FF2B5EF4-FFF2-40B4-BE49-F238E27FC236}">
                <a16:creationId xmlns:a16="http://schemas.microsoft.com/office/drawing/2014/main" id="{69C68DEC-521C-43AA-ACD3-05375BCD3F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55364" y="6117568"/>
            <a:ext cx="269754" cy="269754"/>
          </a:xfrm>
          <a:prstGeom prst="rect">
            <a:avLst/>
          </a:prstGeom>
        </p:spPr>
      </p:pic>
      <p:pic>
        <p:nvPicPr>
          <p:cNvPr id="40" name="Graphic 39" descr="Magnifying glass">
            <a:extLst>
              <a:ext uri="{FF2B5EF4-FFF2-40B4-BE49-F238E27FC236}">
                <a16:creationId xmlns:a16="http://schemas.microsoft.com/office/drawing/2014/main" id="{142C665B-82D2-4C8C-A759-13AE35D874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7127" y="6136322"/>
            <a:ext cx="251000" cy="251000"/>
          </a:xfrm>
          <a:prstGeom prst="rect">
            <a:avLst/>
          </a:prstGeom>
        </p:spPr>
      </p:pic>
      <p:pic>
        <p:nvPicPr>
          <p:cNvPr id="41" name="Graphic 40" descr="User">
            <a:extLst>
              <a:ext uri="{FF2B5EF4-FFF2-40B4-BE49-F238E27FC236}">
                <a16:creationId xmlns:a16="http://schemas.microsoft.com/office/drawing/2014/main" id="{91CFAC7C-E225-425B-A6D2-B2344BAED8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76036" y="6121543"/>
            <a:ext cx="269754" cy="269754"/>
          </a:xfrm>
          <a:prstGeom prst="rect">
            <a:avLst/>
          </a:prstGeom>
        </p:spPr>
      </p:pic>
      <p:pic>
        <p:nvPicPr>
          <p:cNvPr id="42" name="Graphic 41" descr="Home">
            <a:extLst>
              <a:ext uri="{FF2B5EF4-FFF2-40B4-BE49-F238E27FC236}">
                <a16:creationId xmlns:a16="http://schemas.microsoft.com/office/drawing/2014/main" id="{D57C82C9-D3AE-4C29-88AA-5CA878C0D6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50731" y="6112166"/>
            <a:ext cx="269754" cy="269754"/>
          </a:xfrm>
          <a:prstGeom prst="rect">
            <a:avLst/>
          </a:prstGeom>
        </p:spPr>
      </p:pic>
      <p:pic>
        <p:nvPicPr>
          <p:cNvPr id="43" name="Graphic 42" descr="Magnifying glass">
            <a:extLst>
              <a:ext uri="{FF2B5EF4-FFF2-40B4-BE49-F238E27FC236}">
                <a16:creationId xmlns:a16="http://schemas.microsoft.com/office/drawing/2014/main" id="{694A36D4-C1C9-4521-81F3-6E2234C106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92494" y="6130920"/>
            <a:ext cx="251000" cy="251000"/>
          </a:xfrm>
          <a:prstGeom prst="rect">
            <a:avLst/>
          </a:prstGeom>
        </p:spPr>
      </p:pic>
      <p:pic>
        <p:nvPicPr>
          <p:cNvPr id="44" name="Graphic 43" descr="User">
            <a:extLst>
              <a:ext uri="{FF2B5EF4-FFF2-40B4-BE49-F238E27FC236}">
                <a16:creationId xmlns:a16="http://schemas.microsoft.com/office/drawing/2014/main" id="{451C2182-05CF-460D-88D8-912B23BFD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383699" y="6127367"/>
            <a:ext cx="269754" cy="269754"/>
          </a:xfrm>
          <a:prstGeom prst="rect">
            <a:avLst/>
          </a:prstGeom>
        </p:spPr>
      </p:pic>
      <p:pic>
        <p:nvPicPr>
          <p:cNvPr id="45" name="Graphic 44" descr="Home">
            <a:extLst>
              <a:ext uri="{FF2B5EF4-FFF2-40B4-BE49-F238E27FC236}">
                <a16:creationId xmlns:a16="http://schemas.microsoft.com/office/drawing/2014/main" id="{D15CAC46-2AAD-4B90-B1FA-B29346DB8D6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58394" y="6117990"/>
            <a:ext cx="269754" cy="269754"/>
          </a:xfrm>
          <a:prstGeom prst="rect">
            <a:avLst/>
          </a:prstGeom>
        </p:spPr>
      </p:pic>
      <p:pic>
        <p:nvPicPr>
          <p:cNvPr id="46" name="Graphic 45" descr="Magnifying glass">
            <a:extLst>
              <a:ext uri="{FF2B5EF4-FFF2-40B4-BE49-F238E27FC236}">
                <a16:creationId xmlns:a16="http://schemas.microsoft.com/office/drawing/2014/main" id="{A84D34E5-12F0-48ED-9D14-EE94537194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900157" y="6136744"/>
            <a:ext cx="251000" cy="25100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B0DF9ED1-775C-4F54-9719-B64DB7CF0FD7}"/>
              </a:ext>
            </a:extLst>
          </p:cNvPr>
          <p:cNvSpPr txBox="1"/>
          <p:nvPr/>
        </p:nvSpPr>
        <p:spPr>
          <a:xfrm>
            <a:off x="7840848" y="521082"/>
            <a:ext cx="22197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Route to the selected</a:t>
            </a:r>
          </a:p>
          <a:p>
            <a:pPr algn="ctr"/>
            <a:r>
              <a:rPr lang="en-IN" b="1" dirty="0"/>
              <a:t>Charging station</a:t>
            </a:r>
          </a:p>
        </p:txBody>
      </p:sp>
    </p:spTree>
    <p:extLst>
      <p:ext uri="{BB962C8B-B14F-4D97-AF65-F5344CB8AC3E}">
        <p14:creationId xmlns:p14="http://schemas.microsoft.com/office/powerpoint/2010/main" val="5100283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D913E8-6900-4FBD-8BD0-38D34033B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14" y="2766218"/>
            <a:ext cx="12420184" cy="1325563"/>
          </a:xfrm>
        </p:spPr>
        <p:txBody>
          <a:bodyPr>
            <a:normAutofit/>
          </a:bodyPr>
          <a:lstStyle/>
          <a:p>
            <a:pPr algn="ctr"/>
            <a:r>
              <a:rPr lang="en-IN" sz="8000" b="1" dirty="0"/>
              <a:t>VENERGY</a:t>
            </a:r>
          </a:p>
        </p:txBody>
      </p:sp>
    </p:spTree>
    <p:extLst>
      <p:ext uri="{BB962C8B-B14F-4D97-AF65-F5344CB8AC3E}">
        <p14:creationId xmlns:p14="http://schemas.microsoft.com/office/powerpoint/2010/main" val="4016302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FD737F6-2CF8-4957-99CC-C4542A9E3535}"/>
              </a:ext>
            </a:extLst>
          </p:cNvPr>
          <p:cNvSpPr/>
          <p:nvPr/>
        </p:nvSpPr>
        <p:spPr>
          <a:xfrm>
            <a:off x="333231" y="140254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0AB501DC-1071-4E93-9283-955F6FE7708C}"/>
              </a:ext>
            </a:extLst>
          </p:cNvPr>
          <p:cNvSpPr/>
          <p:nvPr/>
        </p:nvSpPr>
        <p:spPr>
          <a:xfrm>
            <a:off x="3985490" y="140254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BF2274F-0486-4227-A304-78F02B5DDAFE}"/>
              </a:ext>
            </a:extLst>
          </p:cNvPr>
          <p:cNvSpPr/>
          <p:nvPr/>
        </p:nvSpPr>
        <p:spPr>
          <a:xfrm>
            <a:off x="7637749" y="140254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b="1" dirty="0">
                <a:solidFill>
                  <a:schemeClr val="tx1"/>
                </a:solidFill>
              </a:rPr>
              <a:t>Requirements to get roadside assistance service</a:t>
            </a:r>
          </a:p>
          <a:p>
            <a:pPr algn="ctr"/>
            <a:endParaRPr lang="en-IN" dirty="0">
              <a:solidFill>
                <a:schemeClr val="tx1"/>
              </a:solidFill>
            </a:endParaRPr>
          </a:p>
          <a:p>
            <a:r>
              <a:rPr lang="en-IN" b="1" dirty="0">
                <a:solidFill>
                  <a:schemeClr val="tx1"/>
                </a:solidFill>
              </a:rPr>
              <a:t>NAME</a:t>
            </a:r>
          </a:p>
          <a:p>
            <a:r>
              <a:rPr lang="en-IN" b="1" dirty="0">
                <a:solidFill>
                  <a:schemeClr val="tx1"/>
                </a:solidFill>
              </a:rPr>
              <a:t>CONTACT NO.</a:t>
            </a:r>
          </a:p>
          <a:p>
            <a:r>
              <a:rPr lang="en-IN" b="1" dirty="0">
                <a:solidFill>
                  <a:schemeClr val="tx1"/>
                </a:solidFill>
              </a:rPr>
              <a:t>CURRENT LOCATION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E53657FC-7D8A-48BD-A073-174A45EF5F56}"/>
              </a:ext>
            </a:extLst>
          </p:cNvPr>
          <p:cNvSpPr/>
          <p:nvPr/>
        </p:nvSpPr>
        <p:spPr>
          <a:xfrm>
            <a:off x="11290008" y="1402540"/>
            <a:ext cx="2780145" cy="5153891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3175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D1229B-55E0-4616-8946-DFC8A97CCDFC}"/>
              </a:ext>
            </a:extLst>
          </p:cNvPr>
          <p:cNvSpPr/>
          <p:nvPr/>
        </p:nvSpPr>
        <p:spPr>
          <a:xfrm>
            <a:off x="716043" y="2768835"/>
            <a:ext cx="2011680" cy="914164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LOCATE SERVICE STATION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6F4A881-37FF-4B40-963E-AF48191897EB}"/>
              </a:ext>
            </a:extLst>
          </p:cNvPr>
          <p:cNvSpPr/>
          <p:nvPr/>
        </p:nvSpPr>
        <p:spPr>
          <a:xfrm>
            <a:off x="716043" y="4394435"/>
            <a:ext cx="2011680" cy="914165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b="1" dirty="0"/>
              <a:t>REQUEST ROADSIDE ASSISTANCE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28E85-5970-4EF2-B048-BD927A561339}"/>
              </a:ext>
            </a:extLst>
          </p:cNvPr>
          <p:cNvSpPr txBox="1"/>
          <p:nvPr/>
        </p:nvSpPr>
        <p:spPr>
          <a:xfrm>
            <a:off x="762747" y="526100"/>
            <a:ext cx="1979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OPTIONS IN VEASE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67C18C-1FCD-405B-ADB1-67A02F630B7B}"/>
              </a:ext>
            </a:extLst>
          </p:cNvPr>
          <p:cNvSpPr txBox="1"/>
          <p:nvPr/>
        </p:nvSpPr>
        <p:spPr>
          <a:xfrm>
            <a:off x="4018283" y="526099"/>
            <a:ext cx="27086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UPON SELECTING</a:t>
            </a:r>
          </a:p>
          <a:p>
            <a:pPr algn="ctr"/>
            <a:r>
              <a:rPr lang="en-IN" b="1" dirty="0"/>
              <a:t>‘LOCATE SERVICE STATION’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5B82D00-9AED-40A4-8D20-EA8821FC2B6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2" t="21630" r="2367" b="21385"/>
          <a:stretch/>
        </p:blipFill>
        <p:spPr>
          <a:xfrm>
            <a:off x="3979564" y="2164263"/>
            <a:ext cx="2780145" cy="3439901"/>
          </a:xfrm>
          <a:prstGeom prst="rect">
            <a:avLst/>
          </a:prstGeom>
        </p:spPr>
      </p:pic>
      <p:pic>
        <p:nvPicPr>
          <p:cNvPr id="20" name="Graphic 19" descr="User">
            <a:extLst>
              <a:ext uri="{FF2B5EF4-FFF2-40B4-BE49-F238E27FC236}">
                <a16:creationId xmlns:a16="http://schemas.microsoft.com/office/drawing/2014/main" id="{EC57EC72-B76D-436E-AA47-41EFB89425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30302" y="6121543"/>
            <a:ext cx="269754" cy="269754"/>
          </a:xfrm>
          <a:prstGeom prst="rect">
            <a:avLst/>
          </a:prstGeom>
        </p:spPr>
      </p:pic>
      <p:pic>
        <p:nvPicPr>
          <p:cNvPr id="21" name="Graphic 20" descr="Home">
            <a:extLst>
              <a:ext uri="{FF2B5EF4-FFF2-40B4-BE49-F238E27FC236}">
                <a16:creationId xmlns:a16="http://schemas.microsoft.com/office/drawing/2014/main" id="{9396E7ED-1510-4733-B6FF-0FB667BB6F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504997" y="6112166"/>
            <a:ext cx="269754" cy="269754"/>
          </a:xfrm>
          <a:prstGeom prst="rect">
            <a:avLst/>
          </a:prstGeom>
        </p:spPr>
      </p:pic>
      <p:pic>
        <p:nvPicPr>
          <p:cNvPr id="22" name="Graphic 21" descr="Magnifying glass">
            <a:extLst>
              <a:ext uri="{FF2B5EF4-FFF2-40B4-BE49-F238E27FC236}">
                <a16:creationId xmlns:a16="http://schemas.microsoft.com/office/drawing/2014/main" id="{0C159EBC-D45D-4D42-B62D-910B5F3D9F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6760" y="6130920"/>
            <a:ext cx="251000" cy="251000"/>
          </a:xfrm>
          <a:prstGeom prst="rect">
            <a:avLst/>
          </a:prstGeom>
        </p:spPr>
      </p:pic>
      <p:pic>
        <p:nvPicPr>
          <p:cNvPr id="23" name="Graphic 22" descr="User">
            <a:extLst>
              <a:ext uri="{FF2B5EF4-FFF2-40B4-BE49-F238E27FC236}">
                <a16:creationId xmlns:a16="http://schemas.microsoft.com/office/drawing/2014/main" id="{3601DBEB-4272-4738-86C4-929CCA06F2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80669" y="6126945"/>
            <a:ext cx="269754" cy="269754"/>
          </a:xfrm>
          <a:prstGeom prst="rect">
            <a:avLst/>
          </a:prstGeom>
        </p:spPr>
      </p:pic>
      <p:pic>
        <p:nvPicPr>
          <p:cNvPr id="24" name="Graphic 23" descr="Home">
            <a:extLst>
              <a:ext uri="{FF2B5EF4-FFF2-40B4-BE49-F238E27FC236}">
                <a16:creationId xmlns:a16="http://schemas.microsoft.com/office/drawing/2014/main" id="{C7E80842-5DC5-4DDF-AAD7-7850FB89C61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55364" y="6117568"/>
            <a:ext cx="269754" cy="269754"/>
          </a:xfrm>
          <a:prstGeom prst="rect">
            <a:avLst/>
          </a:prstGeom>
        </p:spPr>
      </p:pic>
      <p:pic>
        <p:nvPicPr>
          <p:cNvPr id="25" name="Graphic 24" descr="Magnifying glass">
            <a:extLst>
              <a:ext uri="{FF2B5EF4-FFF2-40B4-BE49-F238E27FC236}">
                <a16:creationId xmlns:a16="http://schemas.microsoft.com/office/drawing/2014/main" id="{DED35CFC-E23D-4B53-9B56-16CBCBB529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97127" y="6136322"/>
            <a:ext cx="251000" cy="251000"/>
          </a:xfrm>
          <a:prstGeom prst="rect">
            <a:avLst/>
          </a:prstGeom>
        </p:spPr>
      </p:pic>
      <p:pic>
        <p:nvPicPr>
          <p:cNvPr id="26" name="Graphic 25" descr="User">
            <a:extLst>
              <a:ext uri="{FF2B5EF4-FFF2-40B4-BE49-F238E27FC236}">
                <a16:creationId xmlns:a16="http://schemas.microsoft.com/office/drawing/2014/main" id="{AE80CF58-EB71-4EF9-98D9-0F055E72BB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76036" y="6121543"/>
            <a:ext cx="269754" cy="269754"/>
          </a:xfrm>
          <a:prstGeom prst="rect">
            <a:avLst/>
          </a:prstGeom>
        </p:spPr>
      </p:pic>
      <p:pic>
        <p:nvPicPr>
          <p:cNvPr id="27" name="Graphic 26" descr="Home">
            <a:extLst>
              <a:ext uri="{FF2B5EF4-FFF2-40B4-BE49-F238E27FC236}">
                <a16:creationId xmlns:a16="http://schemas.microsoft.com/office/drawing/2014/main" id="{74A7DFC6-863B-4D9E-8C1B-91F6354281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50731" y="6112166"/>
            <a:ext cx="269754" cy="269754"/>
          </a:xfrm>
          <a:prstGeom prst="rect">
            <a:avLst/>
          </a:prstGeom>
        </p:spPr>
      </p:pic>
      <p:pic>
        <p:nvPicPr>
          <p:cNvPr id="28" name="Graphic 27" descr="Magnifying glass">
            <a:extLst>
              <a:ext uri="{FF2B5EF4-FFF2-40B4-BE49-F238E27FC236}">
                <a16:creationId xmlns:a16="http://schemas.microsoft.com/office/drawing/2014/main" id="{07B5FBA4-85FE-46EF-9BF1-1ED130BAD34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92494" y="6130920"/>
            <a:ext cx="251000" cy="251000"/>
          </a:xfrm>
          <a:prstGeom prst="rect">
            <a:avLst/>
          </a:prstGeom>
        </p:spPr>
      </p:pic>
      <p:pic>
        <p:nvPicPr>
          <p:cNvPr id="29" name="Graphic 28" descr="User">
            <a:extLst>
              <a:ext uri="{FF2B5EF4-FFF2-40B4-BE49-F238E27FC236}">
                <a16:creationId xmlns:a16="http://schemas.microsoft.com/office/drawing/2014/main" id="{67446F31-8FC9-4CA9-9706-76A1F3D3E8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383699" y="6127367"/>
            <a:ext cx="269754" cy="269754"/>
          </a:xfrm>
          <a:prstGeom prst="rect">
            <a:avLst/>
          </a:prstGeom>
        </p:spPr>
      </p:pic>
      <p:pic>
        <p:nvPicPr>
          <p:cNvPr id="30" name="Graphic 29" descr="Home">
            <a:extLst>
              <a:ext uri="{FF2B5EF4-FFF2-40B4-BE49-F238E27FC236}">
                <a16:creationId xmlns:a16="http://schemas.microsoft.com/office/drawing/2014/main" id="{4C91A6EB-C521-4E01-AE13-4B7AA03D54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658394" y="6117990"/>
            <a:ext cx="269754" cy="269754"/>
          </a:xfrm>
          <a:prstGeom prst="rect">
            <a:avLst/>
          </a:prstGeom>
        </p:spPr>
      </p:pic>
      <p:pic>
        <p:nvPicPr>
          <p:cNvPr id="31" name="Graphic 30" descr="Magnifying glass">
            <a:extLst>
              <a:ext uri="{FF2B5EF4-FFF2-40B4-BE49-F238E27FC236}">
                <a16:creationId xmlns:a16="http://schemas.microsoft.com/office/drawing/2014/main" id="{95B06F2C-7007-4914-830C-58FDD5A3B8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900157" y="6136744"/>
            <a:ext cx="251000" cy="25100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0AE5277-22AA-43DF-BE38-0E0FDEDDC101}"/>
              </a:ext>
            </a:extLst>
          </p:cNvPr>
          <p:cNvSpPr txBox="1"/>
          <p:nvPr/>
        </p:nvSpPr>
        <p:spPr>
          <a:xfrm>
            <a:off x="7673304" y="521082"/>
            <a:ext cx="27535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b="1" dirty="0"/>
              <a:t>UPON SELECTING</a:t>
            </a:r>
          </a:p>
          <a:p>
            <a:pPr algn="ctr"/>
            <a:r>
              <a:rPr lang="en-IN" b="1" dirty="0"/>
              <a:t>‘REQUEST ROADSIDE ASST’</a:t>
            </a:r>
          </a:p>
        </p:txBody>
      </p:sp>
    </p:spTree>
    <p:extLst>
      <p:ext uri="{BB962C8B-B14F-4D97-AF65-F5344CB8AC3E}">
        <p14:creationId xmlns:p14="http://schemas.microsoft.com/office/powerpoint/2010/main" val="592580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963</TotalTime>
  <Words>239</Words>
  <Application>Microsoft Office PowerPoint</Application>
  <PresentationFormat>Custom</PresentationFormat>
  <Paragraphs>88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VENROUTE (SALES OF Evs)</vt:lpstr>
      <vt:lpstr>PowerPoint Presentation</vt:lpstr>
      <vt:lpstr>VENROUTE</vt:lpstr>
      <vt:lpstr>PowerPoint Presentation</vt:lpstr>
      <vt:lpstr>PowerPoint Presentation</vt:lpstr>
      <vt:lpstr>VENERGY</vt:lpstr>
      <vt:lpstr>PowerPoint Presentation</vt:lpstr>
      <vt:lpstr>VENERGY</vt:lpstr>
      <vt:lpstr>PowerPoint Presentation</vt:lpstr>
      <vt:lpstr>VEQUIPMENT  COMING SOON</vt:lpstr>
      <vt:lpstr>VESSENTIAL  COMING SOON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131</cp:revision>
  <dcterms:created xsi:type="dcterms:W3CDTF">2022-01-29T05:24:38Z</dcterms:created>
  <dcterms:modified xsi:type="dcterms:W3CDTF">2022-01-31T09:38:08Z</dcterms:modified>
</cp:coreProperties>
</file>